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2" r:id="rId5"/>
    <p:sldId id="264" r:id="rId6"/>
    <p:sldId id="265" r:id="rId7"/>
    <p:sldId id="261" r:id="rId8"/>
    <p:sldId id="266" r:id="rId9"/>
    <p:sldId id="267" r:id="rId10"/>
    <p:sldId id="269" r:id="rId11"/>
    <p:sldId id="268" r:id="rId12"/>
    <p:sldId id="270" r:id="rId13"/>
    <p:sldId id="271" r:id="rId14"/>
    <p:sldId id="272" r:id="rId15"/>
    <p:sldId id="279" r:id="rId16"/>
    <p:sldId id="273" r:id="rId17"/>
    <p:sldId id="276" r:id="rId18"/>
    <p:sldId id="277" r:id="rId19"/>
    <p:sldId id="278" r:id="rId20"/>
    <p:sldId id="274" r:id="rId21"/>
    <p:sldId id="275" r:id="rId22"/>
    <p:sldId id="280" r:id="rId23"/>
    <p:sldId id="281" r:id="rId24"/>
  </p:sldIdLst>
  <p:sldSz cx="12192000" cy="6858000"/>
  <p:notesSz cx="6858000" cy="9144000"/>
  <p:defaultTextStyle>
    <a:defPPr>
      <a:defRPr lang="en-A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6"/>
  </p:normalViewPr>
  <p:slideViewPr>
    <p:cSldViewPr snapToGrid="0" snapToObjects="1">
      <p:cViewPr varScale="1">
        <p:scale>
          <a:sx n="89" d="100"/>
          <a:sy n="89" d="100"/>
        </p:scale>
        <p:origin x="89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A608-41DA-EE49-8821-8BAF38EFF5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M"/>
          </a:p>
        </p:txBody>
      </p:sp>
      <p:sp>
        <p:nvSpPr>
          <p:cNvPr id="3" name="Subtitle 2">
            <a:extLst>
              <a:ext uri="{FF2B5EF4-FFF2-40B4-BE49-F238E27FC236}">
                <a16:creationId xmlns:a16="http://schemas.microsoft.com/office/drawing/2014/main" id="{D3BDF17A-8883-E14A-B357-4BB10769A7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M"/>
          </a:p>
        </p:txBody>
      </p:sp>
      <p:sp>
        <p:nvSpPr>
          <p:cNvPr id="4" name="Date Placeholder 3">
            <a:extLst>
              <a:ext uri="{FF2B5EF4-FFF2-40B4-BE49-F238E27FC236}">
                <a16:creationId xmlns:a16="http://schemas.microsoft.com/office/drawing/2014/main" id="{682817B1-0BD2-9041-95D9-148A2E1278FB}"/>
              </a:ext>
            </a:extLst>
          </p:cNvPr>
          <p:cNvSpPr>
            <a:spLocks noGrp="1"/>
          </p:cNvSpPr>
          <p:nvPr>
            <p:ph type="dt" sz="half" idx="10"/>
          </p:nvPr>
        </p:nvSpPr>
        <p:spPr/>
        <p:txBody>
          <a:bodyPr/>
          <a:lstStyle/>
          <a:p>
            <a:fld id="{31330FED-D4CD-0A49-9A55-B2EF9C249926}" type="datetimeFigureOut">
              <a:rPr lang="en-AM" smtClean="0"/>
              <a:t>11/29/20</a:t>
            </a:fld>
            <a:endParaRPr lang="en-AM"/>
          </a:p>
        </p:txBody>
      </p:sp>
      <p:sp>
        <p:nvSpPr>
          <p:cNvPr id="5" name="Footer Placeholder 4">
            <a:extLst>
              <a:ext uri="{FF2B5EF4-FFF2-40B4-BE49-F238E27FC236}">
                <a16:creationId xmlns:a16="http://schemas.microsoft.com/office/drawing/2014/main" id="{A7C98546-2D47-D44D-A8CC-FD57D6BF5201}"/>
              </a:ext>
            </a:extLst>
          </p:cNvPr>
          <p:cNvSpPr>
            <a:spLocks noGrp="1"/>
          </p:cNvSpPr>
          <p:nvPr>
            <p:ph type="ftr" sz="quarter" idx="11"/>
          </p:nvPr>
        </p:nvSpPr>
        <p:spPr/>
        <p:txBody>
          <a:bodyPr/>
          <a:lstStyle/>
          <a:p>
            <a:endParaRPr lang="en-AM"/>
          </a:p>
        </p:txBody>
      </p:sp>
      <p:sp>
        <p:nvSpPr>
          <p:cNvPr id="6" name="Slide Number Placeholder 5">
            <a:extLst>
              <a:ext uri="{FF2B5EF4-FFF2-40B4-BE49-F238E27FC236}">
                <a16:creationId xmlns:a16="http://schemas.microsoft.com/office/drawing/2014/main" id="{1D78AEA3-58DD-7B4B-8B0E-A5EB9ED5B9DC}"/>
              </a:ext>
            </a:extLst>
          </p:cNvPr>
          <p:cNvSpPr>
            <a:spLocks noGrp="1"/>
          </p:cNvSpPr>
          <p:nvPr>
            <p:ph type="sldNum" sz="quarter" idx="12"/>
          </p:nvPr>
        </p:nvSpPr>
        <p:spPr/>
        <p:txBody>
          <a:bodyPr/>
          <a:lstStyle/>
          <a:p>
            <a:fld id="{DFB512E1-148F-9744-B9C5-427F844A9332}" type="slidenum">
              <a:rPr lang="en-AM" smtClean="0"/>
              <a:t>‹#›</a:t>
            </a:fld>
            <a:endParaRPr lang="en-AM"/>
          </a:p>
        </p:txBody>
      </p:sp>
    </p:spTree>
    <p:extLst>
      <p:ext uri="{BB962C8B-B14F-4D97-AF65-F5344CB8AC3E}">
        <p14:creationId xmlns:p14="http://schemas.microsoft.com/office/powerpoint/2010/main" val="678720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E97B-AA07-8A46-B38E-E3F16274A4F5}"/>
              </a:ext>
            </a:extLst>
          </p:cNvPr>
          <p:cNvSpPr>
            <a:spLocks noGrp="1"/>
          </p:cNvSpPr>
          <p:nvPr>
            <p:ph type="title"/>
          </p:nvPr>
        </p:nvSpPr>
        <p:spPr/>
        <p:txBody>
          <a:bodyPr/>
          <a:lstStyle/>
          <a:p>
            <a:r>
              <a:rPr lang="en-US"/>
              <a:t>Click to edit Master title style</a:t>
            </a:r>
            <a:endParaRPr lang="en-AM"/>
          </a:p>
        </p:txBody>
      </p:sp>
      <p:sp>
        <p:nvSpPr>
          <p:cNvPr id="3" name="Vertical Text Placeholder 2">
            <a:extLst>
              <a:ext uri="{FF2B5EF4-FFF2-40B4-BE49-F238E27FC236}">
                <a16:creationId xmlns:a16="http://schemas.microsoft.com/office/drawing/2014/main" id="{C2C6B28E-9F82-164F-938C-056D19400F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M"/>
          </a:p>
        </p:txBody>
      </p:sp>
      <p:sp>
        <p:nvSpPr>
          <p:cNvPr id="4" name="Date Placeholder 3">
            <a:extLst>
              <a:ext uri="{FF2B5EF4-FFF2-40B4-BE49-F238E27FC236}">
                <a16:creationId xmlns:a16="http://schemas.microsoft.com/office/drawing/2014/main" id="{C3C79204-A71D-D540-9766-525F62584AA8}"/>
              </a:ext>
            </a:extLst>
          </p:cNvPr>
          <p:cNvSpPr>
            <a:spLocks noGrp="1"/>
          </p:cNvSpPr>
          <p:nvPr>
            <p:ph type="dt" sz="half" idx="10"/>
          </p:nvPr>
        </p:nvSpPr>
        <p:spPr/>
        <p:txBody>
          <a:bodyPr/>
          <a:lstStyle/>
          <a:p>
            <a:fld id="{31330FED-D4CD-0A49-9A55-B2EF9C249926}" type="datetimeFigureOut">
              <a:rPr lang="en-AM" smtClean="0"/>
              <a:t>11/29/20</a:t>
            </a:fld>
            <a:endParaRPr lang="en-AM"/>
          </a:p>
        </p:txBody>
      </p:sp>
      <p:sp>
        <p:nvSpPr>
          <p:cNvPr id="5" name="Footer Placeholder 4">
            <a:extLst>
              <a:ext uri="{FF2B5EF4-FFF2-40B4-BE49-F238E27FC236}">
                <a16:creationId xmlns:a16="http://schemas.microsoft.com/office/drawing/2014/main" id="{DA340952-0D99-124B-A6C2-FF8CF4EB2434}"/>
              </a:ext>
            </a:extLst>
          </p:cNvPr>
          <p:cNvSpPr>
            <a:spLocks noGrp="1"/>
          </p:cNvSpPr>
          <p:nvPr>
            <p:ph type="ftr" sz="quarter" idx="11"/>
          </p:nvPr>
        </p:nvSpPr>
        <p:spPr/>
        <p:txBody>
          <a:bodyPr/>
          <a:lstStyle/>
          <a:p>
            <a:endParaRPr lang="en-AM"/>
          </a:p>
        </p:txBody>
      </p:sp>
      <p:sp>
        <p:nvSpPr>
          <p:cNvPr id="6" name="Slide Number Placeholder 5">
            <a:extLst>
              <a:ext uri="{FF2B5EF4-FFF2-40B4-BE49-F238E27FC236}">
                <a16:creationId xmlns:a16="http://schemas.microsoft.com/office/drawing/2014/main" id="{36E7FA20-9C79-DB4C-8FA5-195CD999F7CA}"/>
              </a:ext>
            </a:extLst>
          </p:cNvPr>
          <p:cNvSpPr>
            <a:spLocks noGrp="1"/>
          </p:cNvSpPr>
          <p:nvPr>
            <p:ph type="sldNum" sz="quarter" idx="12"/>
          </p:nvPr>
        </p:nvSpPr>
        <p:spPr/>
        <p:txBody>
          <a:bodyPr/>
          <a:lstStyle/>
          <a:p>
            <a:fld id="{DFB512E1-148F-9744-B9C5-427F844A9332}" type="slidenum">
              <a:rPr lang="en-AM" smtClean="0"/>
              <a:t>‹#›</a:t>
            </a:fld>
            <a:endParaRPr lang="en-AM"/>
          </a:p>
        </p:txBody>
      </p:sp>
    </p:spTree>
    <p:extLst>
      <p:ext uri="{BB962C8B-B14F-4D97-AF65-F5344CB8AC3E}">
        <p14:creationId xmlns:p14="http://schemas.microsoft.com/office/powerpoint/2010/main" val="80343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1FD3E-7EA0-9448-B262-B52B60B556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M"/>
          </a:p>
        </p:txBody>
      </p:sp>
      <p:sp>
        <p:nvSpPr>
          <p:cNvPr id="3" name="Vertical Text Placeholder 2">
            <a:extLst>
              <a:ext uri="{FF2B5EF4-FFF2-40B4-BE49-F238E27FC236}">
                <a16:creationId xmlns:a16="http://schemas.microsoft.com/office/drawing/2014/main" id="{639594AA-02E5-C04D-92DE-BE1BD84661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M"/>
          </a:p>
        </p:txBody>
      </p:sp>
      <p:sp>
        <p:nvSpPr>
          <p:cNvPr id="4" name="Date Placeholder 3">
            <a:extLst>
              <a:ext uri="{FF2B5EF4-FFF2-40B4-BE49-F238E27FC236}">
                <a16:creationId xmlns:a16="http://schemas.microsoft.com/office/drawing/2014/main" id="{6DB6F838-26C3-184A-81F3-75BF29CC5B09}"/>
              </a:ext>
            </a:extLst>
          </p:cNvPr>
          <p:cNvSpPr>
            <a:spLocks noGrp="1"/>
          </p:cNvSpPr>
          <p:nvPr>
            <p:ph type="dt" sz="half" idx="10"/>
          </p:nvPr>
        </p:nvSpPr>
        <p:spPr/>
        <p:txBody>
          <a:bodyPr/>
          <a:lstStyle/>
          <a:p>
            <a:fld id="{31330FED-D4CD-0A49-9A55-B2EF9C249926}" type="datetimeFigureOut">
              <a:rPr lang="en-AM" smtClean="0"/>
              <a:t>11/29/20</a:t>
            </a:fld>
            <a:endParaRPr lang="en-AM"/>
          </a:p>
        </p:txBody>
      </p:sp>
      <p:sp>
        <p:nvSpPr>
          <p:cNvPr id="5" name="Footer Placeholder 4">
            <a:extLst>
              <a:ext uri="{FF2B5EF4-FFF2-40B4-BE49-F238E27FC236}">
                <a16:creationId xmlns:a16="http://schemas.microsoft.com/office/drawing/2014/main" id="{4258E3BB-283A-4E43-ACCC-19BC675EA68C}"/>
              </a:ext>
            </a:extLst>
          </p:cNvPr>
          <p:cNvSpPr>
            <a:spLocks noGrp="1"/>
          </p:cNvSpPr>
          <p:nvPr>
            <p:ph type="ftr" sz="quarter" idx="11"/>
          </p:nvPr>
        </p:nvSpPr>
        <p:spPr/>
        <p:txBody>
          <a:bodyPr/>
          <a:lstStyle/>
          <a:p>
            <a:endParaRPr lang="en-AM"/>
          </a:p>
        </p:txBody>
      </p:sp>
      <p:sp>
        <p:nvSpPr>
          <p:cNvPr id="6" name="Slide Number Placeholder 5">
            <a:extLst>
              <a:ext uri="{FF2B5EF4-FFF2-40B4-BE49-F238E27FC236}">
                <a16:creationId xmlns:a16="http://schemas.microsoft.com/office/drawing/2014/main" id="{1187ABE4-8D98-554A-87A1-0E1B08B78E66}"/>
              </a:ext>
            </a:extLst>
          </p:cNvPr>
          <p:cNvSpPr>
            <a:spLocks noGrp="1"/>
          </p:cNvSpPr>
          <p:nvPr>
            <p:ph type="sldNum" sz="quarter" idx="12"/>
          </p:nvPr>
        </p:nvSpPr>
        <p:spPr/>
        <p:txBody>
          <a:bodyPr/>
          <a:lstStyle/>
          <a:p>
            <a:fld id="{DFB512E1-148F-9744-B9C5-427F844A9332}" type="slidenum">
              <a:rPr lang="en-AM" smtClean="0"/>
              <a:t>‹#›</a:t>
            </a:fld>
            <a:endParaRPr lang="en-AM"/>
          </a:p>
        </p:txBody>
      </p:sp>
    </p:spTree>
    <p:extLst>
      <p:ext uri="{BB962C8B-B14F-4D97-AF65-F5344CB8AC3E}">
        <p14:creationId xmlns:p14="http://schemas.microsoft.com/office/powerpoint/2010/main" val="3572034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F522-A636-5D49-8F32-62E96D10FB3D}"/>
              </a:ext>
            </a:extLst>
          </p:cNvPr>
          <p:cNvSpPr>
            <a:spLocks noGrp="1"/>
          </p:cNvSpPr>
          <p:nvPr>
            <p:ph type="title"/>
          </p:nvPr>
        </p:nvSpPr>
        <p:spPr/>
        <p:txBody>
          <a:bodyPr/>
          <a:lstStyle/>
          <a:p>
            <a:r>
              <a:rPr lang="en-US"/>
              <a:t>Click to edit Master title style</a:t>
            </a:r>
            <a:endParaRPr lang="en-AM"/>
          </a:p>
        </p:txBody>
      </p:sp>
      <p:sp>
        <p:nvSpPr>
          <p:cNvPr id="3" name="Content Placeholder 2">
            <a:extLst>
              <a:ext uri="{FF2B5EF4-FFF2-40B4-BE49-F238E27FC236}">
                <a16:creationId xmlns:a16="http://schemas.microsoft.com/office/drawing/2014/main" id="{B8EC525F-F0D6-7245-8E31-7B7811B1B6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M"/>
          </a:p>
        </p:txBody>
      </p:sp>
      <p:sp>
        <p:nvSpPr>
          <p:cNvPr id="4" name="Date Placeholder 3">
            <a:extLst>
              <a:ext uri="{FF2B5EF4-FFF2-40B4-BE49-F238E27FC236}">
                <a16:creationId xmlns:a16="http://schemas.microsoft.com/office/drawing/2014/main" id="{208A4AB9-10F8-C54C-9AFF-E1A4FE49BE60}"/>
              </a:ext>
            </a:extLst>
          </p:cNvPr>
          <p:cNvSpPr>
            <a:spLocks noGrp="1"/>
          </p:cNvSpPr>
          <p:nvPr>
            <p:ph type="dt" sz="half" idx="10"/>
          </p:nvPr>
        </p:nvSpPr>
        <p:spPr/>
        <p:txBody>
          <a:bodyPr/>
          <a:lstStyle/>
          <a:p>
            <a:fld id="{31330FED-D4CD-0A49-9A55-B2EF9C249926}" type="datetimeFigureOut">
              <a:rPr lang="en-AM" smtClean="0"/>
              <a:t>11/29/20</a:t>
            </a:fld>
            <a:endParaRPr lang="en-AM"/>
          </a:p>
        </p:txBody>
      </p:sp>
      <p:sp>
        <p:nvSpPr>
          <p:cNvPr id="5" name="Footer Placeholder 4">
            <a:extLst>
              <a:ext uri="{FF2B5EF4-FFF2-40B4-BE49-F238E27FC236}">
                <a16:creationId xmlns:a16="http://schemas.microsoft.com/office/drawing/2014/main" id="{CBFEFC62-5C77-8840-B6AD-12B98ED71512}"/>
              </a:ext>
            </a:extLst>
          </p:cNvPr>
          <p:cNvSpPr>
            <a:spLocks noGrp="1"/>
          </p:cNvSpPr>
          <p:nvPr>
            <p:ph type="ftr" sz="quarter" idx="11"/>
          </p:nvPr>
        </p:nvSpPr>
        <p:spPr/>
        <p:txBody>
          <a:bodyPr/>
          <a:lstStyle/>
          <a:p>
            <a:endParaRPr lang="en-AM"/>
          </a:p>
        </p:txBody>
      </p:sp>
      <p:sp>
        <p:nvSpPr>
          <p:cNvPr id="6" name="Slide Number Placeholder 5">
            <a:extLst>
              <a:ext uri="{FF2B5EF4-FFF2-40B4-BE49-F238E27FC236}">
                <a16:creationId xmlns:a16="http://schemas.microsoft.com/office/drawing/2014/main" id="{FA674263-DC3A-6345-8079-DF5558220E16}"/>
              </a:ext>
            </a:extLst>
          </p:cNvPr>
          <p:cNvSpPr>
            <a:spLocks noGrp="1"/>
          </p:cNvSpPr>
          <p:nvPr>
            <p:ph type="sldNum" sz="quarter" idx="12"/>
          </p:nvPr>
        </p:nvSpPr>
        <p:spPr/>
        <p:txBody>
          <a:bodyPr/>
          <a:lstStyle/>
          <a:p>
            <a:fld id="{DFB512E1-148F-9744-B9C5-427F844A9332}" type="slidenum">
              <a:rPr lang="en-AM" smtClean="0"/>
              <a:t>‹#›</a:t>
            </a:fld>
            <a:endParaRPr lang="en-AM"/>
          </a:p>
        </p:txBody>
      </p:sp>
    </p:spTree>
    <p:extLst>
      <p:ext uri="{BB962C8B-B14F-4D97-AF65-F5344CB8AC3E}">
        <p14:creationId xmlns:p14="http://schemas.microsoft.com/office/powerpoint/2010/main" val="3813117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5DF8-58A6-6E4D-82A0-66913E5D94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M"/>
          </a:p>
        </p:txBody>
      </p:sp>
      <p:sp>
        <p:nvSpPr>
          <p:cNvPr id="3" name="Text Placeholder 2">
            <a:extLst>
              <a:ext uri="{FF2B5EF4-FFF2-40B4-BE49-F238E27FC236}">
                <a16:creationId xmlns:a16="http://schemas.microsoft.com/office/drawing/2014/main" id="{8DBF31E9-7B55-E845-B163-D6E6169585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288A5-4233-E742-BD72-154BB50FA822}"/>
              </a:ext>
            </a:extLst>
          </p:cNvPr>
          <p:cNvSpPr>
            <a:spLocks noGrp="1"/>
          </p:cNvSpPr>
          <p:nvPr>
            <p:ph type="dt" sz="half" idx="10"/>
          </p:nvPr>
        </p:nvSpPr>
        <p:spPr/>
        <p:txBody>
          <a:bodyPr/>
          <a:lstStyle/>
          <a:p>
            <a:fld id="{31330FED-D4CD-0A49-9A55-B2EF9C249926}" type="datetimeFigureOut">
              <a:rPr lang="en-AM" smtClean="0"/>
              <a:t>11/29/20</a:t>
            </a:fld>
            <a:endParaRPr lang="en-AM"/>
          </a:p>
        </p:txBody>
      </p:sp>
      <p:sp>
        <p:nvSpPr>
          <p:cNvPr id="5" name="Footer Placeholder 4">
            <a:extLst>
              <a:ext uri="{FF2B5EF4-FFF2-40B4-BE49-F238E27FC236}">
                <a16:creationId xmlns:a16="http://schemas.microsoft.com/office/drawing/2014/main" id="{C7860680-4D84-4E4D-A22A-C9A22EEA548C}"/>
              </a:ext>
            </a:extLst>
          </p:cNvPr>
          <p:cNvSpPr>
            <a:spLocks noGrp="1"/>
          </p:cNvSpPr>
          <p:nvPr>
            <p:ph type="ftr" sz="quarter" idx="11"/>
          </p:nvPr>
        </p:nvSpPr>
        <p:spPr/>
        <p:txBody>
          <a:bodyPr/>
          <a:lstStyle/>
          <a:p>
            <a:endParaRPr lang="en-AM"/>
          </a:p>
        </p:txBody>
      </p:sp>
      <p:sp>
        <p:nvSpPr>
          <p:cNvPr id="6" name="Slide Number Placeholder 5">
            <a:extLst>
              <a:ext uri="{FF2B5EF4-FFF2-40B4-BE49-F238E27FC236}">
                <a16:creationId xmlns:a16="http://schemas.microsoft.com/office/drawing/2014/main" id="{0440B285-62C0-294D-91DA-6312425759AE}"/>
              </a:ext>
            </a:extLst>
          </p:cNvPr>
          <p:cNvSpPr>
            <a:spLocks noGrp="1"/>
          </p:cNvSpPr>
          <p:nvPr>
            <p:ph type="sldNum" sz="quarter" idx="12"/>
          </p:nvPr>
        </p:nvSpPr>
        <p:spPr/>
        <p:txBody>
          <a:bodyPr/>
          <a:lstStyle/>
          <a:p>
            <a:fld id="{DFB512E1-148F-9744-B9C5-427F844A9332}" type="slidenum">
              <a:rPr lang="en-AM" smtClean="0"/>
              <a:t>‹#›</a:t>
            </a:fld>
            <a:endParaRPr lang="en-AM"/>
          </a:p>
        </p:txBody>
      </p:sp>
    </p:spTree>
    <p:extLst>
      <p:ext uri="{BB962C8B-B14F-4D97-AF65-F5344CB8AC3E}">
        <p14:creationId xmlns:p14="http://schemas.microsoft.com/office/powerpoint/2010/main" val="3428867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7690-1EBF-AC45-BBAC-44FA200FEFDE}"/>
              </a:ext>
            </a:extLst>
          </p:cNvPr>
          <p:cNvSpPr>
            <a:spLocks noGrp="1"/>
          </p:cNvSpPr>
          <p:nvPr>
            <p:ph type="title"/>
          </p:nvPr>
        </p:nvSpPr>
        <p:spPr/>
        <p:txBody>
          <a:bodyPr/>
          <a:lstStyle/>
          <a:p>
            <a:r>
              <a:rPr lang="en-US"/>
              <a:t>Click to edit Master title style</a:t>
            </a:r>
            <a:endParaRPr lang="en-AM"/>
          </a:p>
        </p:txBody>
      </p:sp>
      <p:sp>
        <p:nvSpPr>
          <p:cNvPr id="3" name="Content Placeholder 2">
            <a:extLst>
              <a:ext uri="{FF2B5EF4-FFF2-40B4-BE49-F238E27FC236}">
                <a16:creationId xmlns:a16="http://schemas.microsoft.com/office/drawing/2014/main" id="{73801262-A29C-5E41-A42D-9BE57F1C79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M"/>
          </a:p>
        </p:txBody>
      </p:sp>
      <p:sp>
        <p:nvSpPr>
          <p:cNvPr id="4" name="Content Placeholder 3">
            <a:extLst>
              <a:ext uri="{FF2B5EF4-FFF2-40B4-BE49-F238E27FC236}">
                <a16:creationId xmlns:a16="http://schemas.microsoft.com/office/drawing/2014/main" id="{98F7FA0E-062C-4C42-8822-BD600039EB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M"/>
          </a:p>
        </p:txBody>
      </p:sp>
      <p:sp>
        <p:nvSpPr>
          <p:cNvPr id="5" name="Date Placeholder 4">
            <a:extLst>
              <a:ext uri="{FF2B5EF4-FFF2-40B4-BE49-F238E27FC236}">
                <a16:creationId xmlns:a16="http://schemas.microsoft.com/office/drawing/2014/main" id="{895B0F6A-E3AE-EC40-B6ED-DFFFF17D60B2}"/>
              </a:ext>
            </a:extLst>
          </p:cNvPr>
          <p:cNvSpPr>
            <a:spLocks noGrp="1"/>
          </p:cNvSpPr>
          <p:nvPr>
            <p:ph type="dt" sz="half" idx="10"/>
          </p:nvPr>
        </p:nvSpPr>
        <p:spPr/>
        <p:txBody>
          <a:bodyPr/>
          <a:lstStyle/>
          <a:p>
            <a:fld id="{31330FED-D4CD-0A49-9A55-B2EF9C249926}" type="datetimeFigureOut">
              <a:rPr lang="en-AM" smtClean="0"/>
              <a:t>11/29/20</a:t>
            </a:fld>
            <a:endParaRPr lang="en-AM"/>
          </a:p>
        </p:txBody>
      </p:sp>
      <p:sp>
        <p:nvSpPr>
          <p:cNvPr id="6" name="Footer Placeholder 5">
            <a:extLst>
              <a:ext uri="{FF2B5EF4-FFF2-40B4-BE49-F238E27FC236}">
                <a16:creationId xmlns:a16="http://schemas.microsoft.com/office/drawing/2014/main" id="{1C584635-C2F8-8B4C-BD7C-6DBC1634CA87}"/>
              </a:ext>
            </a:extLst>
          </p:cNvPr>
          <p:cNvSpPr>
            <a:spLocks noGrp="1"/>
          </p:cNvSpPr>
          <p:nvPr>
            <p:ph type="ftr" sz="quarter" idx="11"/>
          </p:nvPr>
        </p:nvSpPr>
        <p:spPr/>
        <p:txBody>
          <a:bodyPr/>
          <a:lstStyle/>
          <a:p>
            <a:endParaRPr lang="en-AM"/>
          </a:p>
        </p:txBody>
      </p:sp>
      <p:sp>
        <p:nvSpPr>
          <p:cNvPr id="7" name="Slide Number Placeholder 6">
            <a:extLst>
              <a:ext uri="{FF2B5EF4-FFF2-40B4-BE49-F238E27FC236}">
                <a16:creationId xmlns:a16="http://schemas.microsoft.com/office/drawing/2014/main" id="{A2E6EA1F-F8FC-A544-B337-0610E0693FD5}"/>
              </a:ext>
            </a:extLst>
          </p:cNvPr>
          <p:cNvSpPr>
            <a:spLocks noGrp="1"/>
          </p:cNvSpPr>
          <p:nvPr>
            <p:ph type="sldNum" sz="quarter" idx="12"/>
          </p:nvPr>
        </p:nvSpPr>
        <p:spPr/>
        <p:txBody>
          <a:bodyPr/>
          <a:lstStyle/>
          <a:p>
            <a:fld id="{DFB512E1-148F-9744-B9C5-427F844A9332}" type="slidenum">
              <a:rPr lang="en-AM" smtClean="0"/>
              <a:t>‹#›</a:t>
            </a:fld>
            <a:endParaRPr lang="en-AM"/>
          </a:p>
        </p:txBody>
      </p:sp>
    </p:spTree>
    <p:extLst>
      <p:ext uri="{BB962C8B-B14F-4D97-AF65-F5344CB8AC3E}">
        <p14:creationId xmlns:p14="http://schemas.microsoft.com/office/powerpoint/2010/main" val="712365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E574E-AEF7-8B4B-AFBA-D2D86220907D}"/>
              </a:ext>
            </a:extLst>
          </p:cNvPr>
          <p:cNvSpPr>
            <a:spLocks noGrp="1"/>
          </p:cNvSpPr>
          <p:nvPr>
            <p:ph type="title"/>
          </p:nvPr>
        </p:nvSpPr>
        <p:spPr>
          <a:xfrm>
            <a:off x="839788" y="365125"/>
            <a:ext cx="10515600" cy="1325563"/>
          </a:xfrm>
        </p:spPr>
        <p:txBody>
          <a:bodyPr/>
          <a:lstStyle/>
          <a:p>
            <a:r>
              <a:rPr lang="en-US"/>
              <a:t>Click to edit Master title style</a:t>
            </a:r>
            <a:endParaRPr lang="en-AM"/>
          </a:p>
        </p:txBody>
      </p:sp>
      <p:sp>
        <p:nvSpPr>
          <p:cNvPr id="3" name="Text Placeholder 2">
            <a:extLst>
              <a:ext uri="{FF2B5EF4-FFF2-40B4-BE49-F238E27FC236}">
                <a16:creationId xmlns:a16="http://schemas.microsoft.com/office/drawing/2014/main" id="{394911AB-64B1-5B42-AB03-728D50AE66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E61B4-B445-D540-A8C1-59CB29351B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M"/>
          </a:p>
        </p:txBody>
      </p:sp>
      <p:sp>
        <p:nvSpPr>
          <p:cNvPr id="5" name="Text Placeholder 4">
            <a:extLst>
              <a:ext uri="{FF2B5EF4-FFF2-40B4-BE49-F238E27FC236}">
                <a16:creationId xmlns:a16="http://schemas.microsoft.com/office/drawing/2014/main" id="{968C997D-321B-A643-89EE-E4EC96C83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1EE8B-CE6F-0A4D-BDAD-BF5D0F12AA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M"/>
          </a:p>
        </p:txBody>
      </p:sp>
      <p:sp>
        <p:nvSpPr>
          <p:cNvPr id="7" name="Date Placeholder 6">
            <a:extLst>
              <a:ext uri="{FF2B5EF4-FFF2-40B4-BE49-F238E27FC236}">
                <a16:creationId xmlns:a16="http://schemas.microsoft.com/office/drawing/2014/main" id="{2F2F23EE-6D85-1A4E-9707-3E282811EBBC}"/>
              </a:ext>
            </a:extLst>
          </p:cNvPr>
          <p:cNvSpPr>
            <a:spLocks noGrp="1"/>
          </p:cNvSpPr>
          <p:nvPr>
            <p:ph type="dt" sz="half" idx="10"/>
          </p:nvPr>
        </p:nvSpPr>
        <p:spPr/>
        <p:txBody>
          <a:bodyPr/>
          <a:lstStyle/>
          <a:p>
            <a:fld id="{31330FED-D4CD-0A49-9A55-B2EF9C249926}" type="datetimeFigureOut">
              <a:rPr lang="en-AM" smtClean="0"/>
              <a:t>11/29/20</a:t>
            </a:fld>
            <a:endParaRPr lang="en-AM"/>
          </a:p>
        </p:txBody>
      </p:sp>
      <p:sp>
        <p:nvSpPr>
          <p:cNvPr id="8" name="Footer Placeholder 7">
            <a:extLst>
              <a:ext uri="{FF2B5EF4-FFF2-40B4-BE49-F238E27FC236}">
                <a16:creationId xmlns:a16="http://schemas.microsoft.com/office/drawing/2014/main" id="{6876BAA9-3F00-7046-8CCF-9DFD346CC69C}"/>
              </a:ext>
            </a:extLst>
          </p:cNvPr>
          <p:cNvSpPr>
            <a:spLocks noGrp="1"/>
          </p:cNvSpPr>
          <p:nvPr>
            <p:ph type="ftr" sz="quarter" idx="11"/>
          </p:nvPr>
        </p:nvSpPr>
        <p:spPr/>
        <p:txBody>
          <a:bodyPr/>
          <a:lstStyle/>
          <a:p>
            <a:endParaRPr lang="en-AM"/>
          </a:p>
        </p:txBody>
      </p:sp>
      <p:sp>
        <p:nvSpPr>
          <p:cNvPr id="9" name="Slide Number Placeholder 8">
            <a:extLst>
              <a:ext uri="{FF2B5EF4-FFF2-40B4-BE49-F238E27FC236}">
                <a16:creationId xmlns:a16="http://schemas.microsoft.com/office/drawing/2014/main" id="{E99678BD-9647-F648-A350-E9E2F5F493E5}"/>
              </a:ext>
            </a:extLst>
          </p:cNvPr>
          <p:cNvSpPr>
            <a:spLocks noGrp="1"/>
          </p:cNvSpPr>
          <p:nvPr>
            <p:ph type="sldNum" sz="quarter" idx="12"/>
          </p:nvPr>
        </p:nvSpPr>
        <p:spPr/>
        <p:txBody>
          <a:bodyPr/>
          <a:lstStyle/>
          <a:p>
            <a:fld id="{DFB512E1-148F-9744-B9C5-427F844A9332}" type="slidenum">
              <a:rPr lang="en-AM" smtClean="0"/>
              <a:t>‹#›</a:t>
            </a:fld>
            <a:endParaRPr lang="en-AM"/>
          </a:p>
        </p:txBody>
      </p:sp>
    </p:spTree>
    <p:extLst>
      <p:ext uri="{BB962C8B-B14F-4D97-AF65-F5344CB8AC3E}">
        <p14:creationId xmlns:p14="http://schemas.microsoft.com/office/powerpoint/2010/main" val="1659815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7809-3702-DF44-AB91-409F540F8BF1}"/>
              </a:ext>
            </a:extLst>
          </p:cNvPr>
          <p:cNvSpPr>
            <a:spLocks noGrp="1"/>
          </p:cNvSpPr>
          <p:nvPr>
            <p:ph type="title"/>
          </p:nvPr>
        </p:nvSpPr>
        <p:spPr/>
        <p:txBody>
          <a:bodyPr/>
          <a:lstStyle/>
          <a:p>
            <a:r>
              <a:rPr lang="en-US"/>
              <a:t>Click to edit Master title style</a:t>
            </a:r>
            <a:endParaRPr lang="en-AM"/>
          </a:p>
        </p:txBody>
      </p:sp>
      <p:sp>
        <p:nvSpPr>
          <p:cNvPr id="3" name="Date Placeholder 2">
            <a:extLst>
              <a:ext uri="{FF2B5EF4-FFF2-40B4-BE49-F238E27FC236}">
                <a16:creationId xmlns:a16="http://schemas.microsoft.com/office/drawing/2014/main" id="{CEA84CE3-B7EF-1E48-BF4B-562B1EF0E191}"/>
              </a:ext>
            </a:extLst>
          </p:cNvPr>
          <p:cNvSpPr>
            <a:spLocks noGrp="1"/>
          </p:cNvSpPr>
          <p:nvPr>
            <p:ph type="dt" sz="half" idx="10"/>
          </p:nvPr>
        </p:nvSpPr>
        <p:spPr/>
        <p:txBody>
          <a:bodyPr/>
          <a:lstStyle/>
          <a:p>
            <a:fld id="{31330FED-D4CD-0A49-9A55-B2EF9C249926}" type="datetimeFigureOut">
              <a:rPr lang="en-AM" smtClean="0"/>
              <a:t>11/29/20</a:t>
            </a:fld>
            <a:endParaRPr lang="en-AM"/>
          </a:p>
        </p:txBody>
      </p:sp>
      <p:sp>
        <p:nvSpPr>
          <p:cNvPr id="4" name="Footer Placeholder 3">
            <a:extLst>
              <a:ext uri="{FF2B5EF4-FFF2-40B4-BE49-F238E27FC236}">
                <a16:creationId xmlns:a16="http://schemas.microsoft.com/office/drawing/2014/main" id="{71222909-7802-704B-A739-05AD51068A5C}"/>
              </a:ext>
            </a:extLst>
          </p:cNvPr>
          <p:cNvSpPr>
            <a:spLocks noGrp="1"/>
          </p:cNvSpPr>
          <p:nvPr>
            <p:ph type="ftr" sz="quarter" idx="11"/>
          </p:nvPr>
        </p:nvSpPr>
        <p:spPr/>
        <p:txBody>
          <a:bodyPr/>
          <a:lstStyle/>
          <a:p>
            <a:endParaRPr lang="en-AM"/>
          </a:p>
        </p:txBody>
      </p:sp>
      <p:sp>
        <p:nvSpPr>
          <p:cNvPr id="5" name="Slide Number Placeholder 4">
            <a:extLst>
              <a:ext uri="{FF2B5EF4-FFF2-40B4-BE49-F238E27FC236}">
                <a16:creationId xmlns:a16="http://schemas.microsoft.com/office/drawing/2014/main" id="{A3AF80B5-0EF1-0D46-A41F-EC833C7942A0}"/>
              </a:ext>
            </a:extLst>
          </p:cNvPr>
          <p:cNvSpPr>
            <a:spLocks noGrp="1"/>
          </p:cNvSpPr>
          <p:nvPr>
            <p:ph type="sldNum" sz="quarter" idx="12"/>
          </p:nvPr>
        </p:nvSpPr>
        <p:spPr/>
        <p:txBody>
          <a:bodyPr/>
          <a:lstStyle/>
          <a:p>
            <a:fld id="{DFB512E1-148F-9744-B9C5-427F844A9332}" type="slidenum">
              <a:rPr lang="en-AM" smtClean="0"/>
              <a:t>‹#›</a:t>
            </a:fld>
            <a:endParaRPr lang="en-AM"/>
          </a:p>
        </p:txBody>
      </p:sp>
    </p:spTree>
    <p:extLst>
      <p:ext uri="{BB962C8B-B14F-4D97-AF65-F5344CB8AC3E}">
        <p14:creationId xmlns:p14="http://schemas.microsoft.com/office/powerpoint/2010/main" val="2968608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47A12E-A0B5-0648-A5A0-D301CAF28E74}"/>
              </a:ext>
            </a:extLst>
          </p:cNvPr>
          <p:cNvSpPr>
            <a:spLocks noGrp="1"/>
          </p:cNvSpPr>
          <p:nvPr>
            <p:ph type="dt" sz="half" idx="10"/>
          </p:nvPr>
        </p:nvSpPr>
        <p:spPr/>
        <p:txBody>
          <a:bodyPr/>
          <a:lstStyle/>
          <a:p>
            <a:fld id="{31330FED-D4CD-0A49-9A55-B2EF9C249926}" type="datetimeFigureOut">
              <a:rPr lang="en-AM" smtClean="0"/>
              <a:t>11/29/20</a:t>
            </a:fld>
            <a:endParaRPr lang="en-AM"/>
          </a:p>
        </p:txBody>
      </p:sp>
      <p:sp>
        <p:nvSpPr>
          <p:cNvPr id="3" name="Footer Placeholder 2">
            <a:extLst>
              <a:ext uri="{FF2B5EF4-FFF2-40B4-BE49-F238E27FC236}">
                <a16:creationId xmlns:a16="http://schemas.microsoft.com/office/drawing/2014/main" id="{D5BC2096-9C7C-C247-A1FA-13402984E65A}"/>
              </a:ext>
            </a:extLst>
          </p:cNvPr>
          <p:cNvSpPr>
            <a:spLocks noGrp="1"/>
          </p:cNvSpPr>
          <p:nvPr>
            <p:ph type="ftr" sz="quarter" idx="11"/>
          </p:nvPr>
        </p:nvSpPr>
        <p:spPr/>
        <p:txBody>
          <a:bodyPr/>
          <a:lstStyle/>
          <a:p>
            <a:endParaRPr lang="en-AM"/>
          </a:p>
        </p:txBody>
      </p:sp>
      <p:sp>
        <p:nvSpPr>
          <p:cNvPr id="4" name="Slide Number Placeholder 3">
            <a:extLst>
              <a:ext uri="{FF2B5EF4-FFF2-40B4-BE49-F238E27FC236}">
                <a16:creationId xmlns:a16="http://schemas.microsoft.com/office/drawing/2014/main" id="{0DC39CFF-53BB-3448-8065-88EA5EF988A0}"/>
              </a:ext>
            </a:extLst>
          </p:cNvPr>
          <p:cNvSpPr>
            <a:spLocks noGrp="1"/>
          </p:cNvSpPr>
          <p:nvPr>
            <p:ph type="sldNum" sz="quarter" idx="12"/>
          </p:nvPr>
        </p:nvSpPr>
        <p:spPr/>
        <p:txBody>
          <a:bodyPr/>
          <a:lstStyle/>
          <a:p>
            <a:fld id="{DFB512E1-148F-9744-B9C5-427F844A9332}" type="slidenum">
              <a:rPr lang="en-AM" smtClean="0"/>
              <a:t>‹#›</a:t>
            </a:fld>
            <a:endParaRPr lang="en-AM"/>
          </a:p>
        </p:txBody>
      </p:sp>
    </p:spTree>
    <p:extLst>
      <p:ext uri="{BB962C8B-B14F-4D97-AF65-F5344CB8AC3E}">
        <p14:creationId xmlns:p14="http://schemas.microsoft.com/office/powerpoint/2010/main" val="3429250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11A3-4F28-0C4D-BBB1-7CD44C884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M"/>
          </a:p>
        </p:txBody>
      </p:sp>
      <p:sp>
        <p:nvSpPr>
          <p:cNvPr id="3" name="Content Placeholder 2">
            <a:extLst>
              <a:ext uri="{FF2B5EF4-FFF2-40B4-BE49-F238E27FC236}">
                <a16:creationId xmlns:a16="http://schemas.microsoft.com/office/drawing/2014/main" id="{6781FB0A-6294-1440-AA2B-FC5479772A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M"/>
          </a:p>
        </p:txBody>
      </p:sp>
      <p:sp>
        <p:nvSpPr>
          <p:cNvPr id="4" name="Text Placeholder 3">
            <a:extLst>
              <a:ext uri="{FF2B5EF4-FFF2-40B4-BE49-F238E27FC236}">
                <a16:creationId xmlns:a16="http://schemas.microsoft.com/office/drawing/2014/main" id="{E9A4282C-BEA2-534E-B054-733C431425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2FC932-ECCD-F44A-ABF9-83ADF84873B9}"/>
              </a:ext>
            </a:extLst>
          </p:cNvPr>
          <p:cNvSpPr>
            <a:spLocks noGrp="1"/>
          </p:cNvSpPr>
          <p:nvPr>
            <p:ph type="dt" sz="half" idx="10"/>
          </p:nvPr>
        </p:nvSpPr>
        <p:spPr/>
        <p:txBody>
          <a:bodyPr/>
          <a:lstStyle/>
          <a:p>
            <a:fld id="{31330FED-D4CD-0A49-9A55-B2EF9C249926}" type="datetimeFigureOut">
              <a:rPr lang="en-AM" smtClean="0"/>
              <a:t>11/29/20</a:t>
            </a:fld>
            <a:endParaRPr lang="en-AM"/>
          </a:p>
        </p:txBody>
      </p:sp>
      <p:sp>
        <p:nvSpPr>
          <p:cNvPr id="6" name="Footer Placeholder 5">
            <a:extLst>
              <a:ext uri="{FF2B5EF4-FFF2-40B4-BE49-F238E27FC236}">
                <a16:creationId xmlns:a16="http://schemas.microsoft.com/office/drawing/2014/main" id="{D3A2089C-387C-224F-82DD-4A9DA250B4AB}"/>
              </a:ext>
            </a:extLst>
          </p:cNvPr>
          <p:cNvSpPr>
            <a:spLocks noGrp="1"/>
          </p:cNvSpPr>
          <p:nvPr>
            <p:ph type="ftr" sz="quarter" idx="11"/>
          </p:nvPr>
        </p:nvSpPr>
        <p:spPr/>
        <p:txBody>
          <a:bodyPr/>
          <a:lstStyle/>
          <a:p>
            <a:endParaRPr lang="en-AM"/>
          </a:p>
        </p:txBody>
      </p:sp>
      <p:sp>
        <p:nvSpPr>
          <p:cNvPr id="7" name="Slide Number Placeholder 6">
            <a:extLst>
              <a:ext uri="{FF2B5EF4-FFF2-40B4-BE49-F238E27FC236}">
                <a16:creationId xmlns:a16="http://schemas.microsoft.com/office/drawing/2014/main" id="{2468F8E4-8884-0345-A514-1C9BBB06469F}"/>
              </a:ext>
            </a:extLst>
          </p:cNvPr>
          <p:cNvSpPr>
            <a:spLocks noGrp="1"/>
          </p:cNvSpPr>
          <p:nvPr>
            <p:ph type="sldNum" sz="quarter" idx="12"/>
          </p:nvPr>
        </p:nvSpPr>
        <p:spPr/>
        <p:txBody>
          <a:bodyPr/>
          <a:lstStyle/>
          <a:p>
            <a:fld id="{DFB512E1-148F-9744-B9C5-427F844A9332}" type="slidenum">
              <a:rPr lang="en-AM" smtClean="0"/>
              <a:t>‹#›</a:t>
            </a:fld>
            <a:endParaRPr lang="en-AM"/>
          </a:p>
        </p:txBody>
      </p:sp>
    </p:spTree>
    <p:extLst>
      <p:ext uri="{BB962C8B-B14F-4D97-AF65-F5344CB8AC3E}">
        <p14:creationId xmlns:p14="http://schemas.microsoft.com/office/powerpoint/2010/main" val="2877734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1A2B4-5225-D645-8AE2-3E441946F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M"/>
          </a:p>
        </p:txBody>
      </p:sp>
      <p:sp>
        <p:nvSpPr>
          <p:cNvPr id="3" name="Picture Placeholder 2">
            <a:extLst>
              <a:ext uri="{FF2B5EF4-FFF2-40B4-BE49-F238E27FC236}">
                <a16:creationId xmlns:a16="http://schemas.microsoft.com/office/drawing/2014/main" id="{BB003CEA-3380-0144-845F-865636700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M"/>
          </a:p>
        </p:txBody>
      </p:sp>
      <p:sp>
        <p:nvSpPr>
          <p:cNvPr id="4" name="Text Placeholder 3">
            <a:extLst>
              <a:ext uri="{FF2B5EF4-FFF2-40B4-BE49-F238E27FC236}">
                <a16:creationId xmlns:a16="http://schemas.microsoft.com/office/drawing/2014/main" id="{6A6FAA05-33E4-9E42-9588-C922534CFD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467052-03EF-5042-B30F-FFDCCFE5635C}"/>
              </a:ext>
            </a:extLst>
          </p:cNvPr>
          <p:cNvSpPr>
            <a:spLocks noGrp="1"/>
          </p:cNvSpPr>
          <p:nvPr>
            <p:ph type="dt" sz="half" idx="10"/>
          </p:nvPr>
        </p:nvSpPr>
        <p:spPr/>
        <p:txBody>
          <a:bodyPr/>
          <a:lstStyle/>
          <a:p>
            <a:fld id="{31330FED-D4CD-0A49-9A55-B2EF9C249926}" type="datetimeFigureOut">
              <a:rPr lang="en-AM" smtClean="0"/>
              <a:t>11/29/20</a:t>
            </a:fld>
            <a:endParaRPr lang="en-AM"/>
          </a:p>
        </p:txBody>
      </p:sp>
      <p:sp>
        <p:nvSpPr>
          <p:cNvPr id="6" name="Footer Placeholder 5">
            <a:extLst>
              <a:ext uri="{FF2B5EF4-FFF2-40B4-BE49-F238E27FC236}">
                <a16:creationId xmlns:a16="http://schemas.microsoft.com/office/drawing/2014/main" id="{495AC12E-14B9-104A-B3D9-BCE3352A2B8E}"/>
              </a:ext>
            </a:extLst>
          </p:cNvPr>
          <p:cNvSpPr>
            <a:spLocks noGrp="1"/>
          </p:cNvSpPr>
          <p:nvPr>
            <p:ph type="ftr" sz="quarter" idx="11"/>
          </p:nvPr>
        </p:nvSpPr>
        <p:spPr/>
        <p:txBody>
          <a:bodyPr/>
          <a:lstStyle/>
          <a:p>
            <a:endParaRPr lang="en-AM"/>
          </a:p>
        </p:txBody>
      </p:sp>
      <p:sp>
        <p:nvSpPr>
          <p:cNvPr id="7" name="Slide Number Placeholder 6">
            <a:extLst>
              <a:ext uri="{FF2B5EF4-FFF2-40B4-BE49-F238E27FC236}">
                <a16:creationId xmlns:a16="http://schemas.microsoft.com/office/drawing/2014/main" id="{1FA3BCB2-6352-D748-9F85-FB0E90C8BF6E}"/>
              </a:ext>
            </a:extLst>
          </p:cNvPr>
          <p:cNvSpPr>
            <a:spLocks noGrp="1"/>
          </p:cNvSpPr>
          <p:nvPr>
            <p:ph type="sldNum" sz="quarter" idx="12"/>
          </p:nvPr>
        </p:nvSpPr>
        <p:spPr/>
        <p:txBody>
          <a:bodyPr/>
          <a:lstStyle/>
          <a:p>
            <a:fld id="{DFB512E1-148F-9744-B9C5-427F844A9332}" type="slidenum">
              <a:rPr lang="en-AM" smtClean="0"/>
              <a:t>‹#›</a:t>
            </a:fld>
            <a:endParaRPr lang="en-AM"/>
          </a:p>
        </p:txBody>
      </p:sp>
    </p:spTree>
    <p:extLst>
      <p:ext uri="{BB962C8B-B14F-4D97-AF65-F5344CB8AC3E}">
        <p14:creationId xmlns:p14="http://schemas.microsoft.com/office/powerpoint/2010/main" val="2803290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516B2B-AA03-F645-8967-B270DC75BE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M"/>
          </a:p>
        </p:txBody>
      </p:sp>
      <p:sp>
        <p:nvSpPr>
          <p:cNvPr id="3" name="Text Placeholder 2">
            <a:extLst>
              <a:ext uri="{FF2B5EF4-FFF2-40B4-BE49-F238E27FC236}">
                <a16:creationId xmlns:a16="http://schemas.microsoft.com/office/drawing/2014/main" id="{05D8B693-0369-0448-B3A1-AE8E455B5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M"/>
          </a:p>
        </p:txBody>
      </p:sp>
      <p:sp>
        <p:nvSpPr>
          <p:cNvPr id="4" name="Date Placeholder 3">
            <a:extLst>
              <a:ext uri="{FF2B5EF4-FFF2-40B4-BE49-F238E27FC236}">
                <a16:creationId xmlns:a16="http://schemas.microsoft.com/office/drawing/2014/main" id="{7044D8C7-97C2-414B-B41D-9AD940405F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30FED-D4CD-0A49-9A55-B2EF9C249926}" type="datetimeFigureOut">
              <a:rPr lang="en-AM" smtClean="0"/>
              <a:t>11/29/20</a:t>
            </a:fld>
            <a:endParaRPr lang="en-AM"/>
          </a:p>
        </p:txBody>
      </p:sp>
      <p:sp>
        <p:nvSpPr>
          <p:cNvPr id="5" name="Footer Placeholder 4">
            <a:extLst>
              <a:ext uri="{FF2B5EF4-FFF2-40B4-BE49-F238E27FC236}">
                <a16:creationId xmlns:a16="http://schemas.microsoft.com/office/drawing/2014/main" id="{52DE0D5B-6687-8A41-A615-B71B89468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M"/>
          </a:p>
        </p:txBody>
      </p:sp>
      <p:sp>
        <p:nvSpPr>
          <p:cNvPr id="6" name="Slide Number Placeholder 5">
            <a:extLst>
              <a:ext uri="{FF2B5EF4-FFF2-40B4-BE49-F238E27FC236}">
                <a16:creationId xmlns:a16="http://schemas.microsoft.com/office/drawing/2014/main" id="{0C69279A-E649-D446-8CD1-0D8FDC2165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B512E1-148F-9744-B9C5-427F844A9332}" type="slidenum">
              <a:rPr lang="en-AM" smtClean="0"/>
              <a:t>‹#›</a:t>
            </a:fld>
            <a:endParaRPr lang="en-AM"/>
          </a:p>
        </p:txBody>
      </p:sp>
    </p:spTree>
    <p:extLst>
      <p:ext uri="{BB962C8B-B14F-4D97-AF65-F5344CB8AC3E}">
        <p14:creationId xmlns:p14="http://schemas.microsoft.com/office/powerpoint/2010/main" val="24753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1.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3.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E73D85-C55D-2549-869C-4662C4EE6B4C}"/>
              </a:ext>
            </a:extLst>
          </p:cNvPr>
          <p:cNvSpPr>
            <a:spLocks noGrp="1"/>
          </p:cNvSpPr>
          <p:nvPr>
            <p:ph type="ctrTitle"/>
          </p:nvPr>
        </p:nvSpPr>
        <p:spPr>
          <a:xfrm>
            <a:off x="546351" y="433545"/>
            <a:ext cx="11139854" cy="930447"/>
          </a:xfrm>
        </p:spPr>
        <p:txBody>
          <a:bodyPr>
            <a:normAutofit/>
          </a:bodyPr>
          <a:lstStyle/>
          <a:p>
            <a:r>
              <a:rPr lang="en-AM" sz="5400" dirty="0">
                <a:solidFill>
                  <a:srgbClr val="FFFFFF"/>
                </a:solidFill>
              </a:rPr>
              <a:t>Picasso’s Bull Transformation </a:t>
            </a:r>
            <a:r>
              <a:rPr lang="en-AM" sz="5400" b="1" dirty="0">
                <a:solidFill>
                  <a:srgbClr val="FFFFFF"/>
                </a:solidFill>
              </a:rPr>
              <a:t>3 → 4</a:t>
            </a:r>
          </a:p>
        </p:txBody>
      </p:sp>
      <p:sp>
        <p:nvSpPr>
          <p:cNvPr id="3" name="Subtitle 2">
            <a:extLst>
              <a:ext uri="{FF2B5EF4-FFF2-40B4-BE49-F238E27FC236}">
                <a16:creationId xmlns:a16="http://schemas.microsoft.com/office/drawing/2014/main" id="{9A79EEFE-009D-CC4A-8913-86C6083E4D73}"/>
              </a:ext>
            </a:extLst>
          </p:cNvPr>
          <p:cNvSpPr>
            <a:spLocks noGrp="1"/>
          </p:cNvSpPr>
          <p:nvPr>
            <p:ph type="subTitle" idx="1"/>
          </p:nvPr>
        </p:nvSpPr>
        <p:spPr>
          <a:xfrm>
            <a:off x="1544278" y="1645723"/>
            <a:ext cx="9144000" cy="420001"/>
          </a:xfrm>
        </p:spPr>
        <p:txBody>
          <a:bodyPr>
            <a:normAutofit/>
          </a:bodyPr>
          <a:lstStyle/>
          <a:p>
            <a:pPr>
              <a:lnSpc>
                <a:spcPct val="100000"/>
              </a:lnSpc>
              <a:spcBef>
                <a:spcPts val="0"/>
              </a:spcBef>
            </a:pPr>
            <a:r>
              <a:rPr lang="en-AM" sz="2000" b="1" i="1" dirty="0">
                <a:solidFill>
                  <a:srgbClr val="E7E6E6"/>
                </a:solidFill>
              </a:rPr>
              <a:t>CS260 Image Processing</a:t>
            </a:r>
            <a:r>
              <a:rPr lang="en-AM" sz="2000" i="1" dirty="0">
                <a:solidFill>
                  <a:srgbClr val="E7E6E6"/>
                </a:solidFill>
              </a:rPr>
              <a:t>,</a:t>
            </a:r>
            <a:r>
              <a:rPr lang="en-AM" sz="2000" b="1" i="1" dirty="0">
                <a:solidFill>
                  <a:srgbClr val="E7E6E6"/>
                </a:solidFill>
              </a:rPr>
              <a:t> </a:t>
            </a:r>
            <a:r>
              <a:rPr lang="en-AM" sz="2000" dirty="0">
                <a:solidFill>
                  <a:srgbClr val="E7E6E6"/>
                </a:solidFill>
              </a:rPr>
              <a:t>Fall 2020</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able, sitting, drawing, holding&#10;&#10;Description automatically generated">
            <a:extLst>
              <a:ext uri="{FF2B5EF4-FFF2-40B4-BE49-F238E27FC236}">
                <a16:creationId xmlns:a16="http://schemas.microsoft.com/office/drawing/2014/main" id="{7774883E-97F2-9040-8CE5-782516F43451}"/>
              </a:ext>
            </a:extLst>
          </p:cNvPr>
          <p:cNvPicPr>
            <a:picLocks noChangeAspect="1"/>
          </p:cNvPicPr>
          <p:nvPr/>
        </p:nvPicPr>
        <p:blipFill>
          <a:blip r:embed="rId2"/>
          <a:stretch>
            <a:fillRect/>
          </a:stretch>
        </p:blipFill>
        <p:spPr>
          <a:xfrm>
            <a:off x="331567" y="2434227"/>
            <a:ext cx="5455917" cy="3982819"/>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standing, umbrella&#10;&#10;Description automatically generated">
            <a:extLst>
              <a:ext uri="{FF2B5EF4-FFF2-40B4-BE49-F238E27FC236}">
                <a16:creationId xmlns:a16="http://schemas.microsoft.com/office/drawing/2014/main" id="{EBD99C0B-7AD0-CA43-BEFA-B9C83368975B}"/>
              </a:ext>
            </a:extLst>
          </p:cNvPr>
          <p:cNvPicPr>
            <a:picLocks noChangeAspect="1"/>
          </p:cNvPicPr>
          <p:nvPr/>
        </p:nvPicPr>
        <p:blipFill>
          <a:blip r:embed="rId3"/>
          <a:stretch>
            <a:fillRect/>
          </a:stretch>
        </p:blipFill>
        <p:spPr>
          <a:xfrm>
            <a:off x="6445073" y="2454686"/>
            <a:ext cx="5455917" cy="3941900"/>
          </a:xfrm>
          <a:prstGeom prst="rect">
            <a:avLst/>
          </a:prstGeom>
        </p:spPr>
      </p:pic>
    </p:spTree>
    <p:extLst>
      <p:ext uri="{BB962C8B-B14F-4D97-AF65-F5344CB8AC3E}">
        <p14:creationId xmlns:p14="http://schemas.microsoft.com/office/powerpoint/2010/main" val="1520024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6094105" y="802955"/>
            <a:ext cx="4977976" cy="1455996"/>
          </a:xfrm>
        </p:spPr>
        <p:txBody>
          <a:bodyPr>
            <a:normAutofit/>
          </a:bodyPr>
          <a:lstStyle/>
          <a:p>
            <a:r>
              <a:rPr lang="en-AM" sz="4000" dirty="0">
                <a:solidFill>
                  <a:srgbClr val="000000"/>
                </a:solidFill>
              </a:rPr>
              <a:t>Step 5 discussion</a:t>
            </a:r>
          </a:p>
        </p:txBody>
      </p:sp>
      <p:sp>
        <p:nvSpPr>
          <p:cNvPr id="31"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CB3669E9-7481-284A-846F-9A425D10D520}"/>
              </a:ext>
            </a:extLst>
          </p:cNvPr>
          <p:cNvSpPr>
            <a:spLocks noGrp="1"/>
          </p:cNvSpPr>
          <p:nvPr>
            <p:ph idx="1"/>
          </p:nvPr>
        </p:nvSpPr>
        <p:spPr>
          <a:xfrm>
            <a:off x="6090574" y="2421682"/>
            <a:ext cx="4977578" cy="3639289"/>
          </a:xfrm>
        </p:spPr>
        <p:txBody>
          <a:bodyPr anchor="ctr">
            <a:normAutofit/>
          </a:bodyPr>
          <a:lstStyle/>
          <a:p>
            <a:r>
              <a:rPr lang="en-AM" sz="1900" dirty="0">
                <a:solidFill>
                  <a:srgbClr val="000000"/>
                </a:solidFill>
              </a:rPr>
              <a:t>As discovered in entry 1, some parts of the plate 3, such as the lower back and the tail are simply cut out.</a:t>
            </a:r>
          </a:p>
          <a:p>
            <a:r>
              <a:rPr lang="en-AM" sz="1900" dirty="0">
                <a:solidFill>
                  <a:srgbClr val="000000"/>
                </a:solidFill>
              </a:rPr>
              <a:t>After cutting those parts out, I measured the (wrong) center of mass again (magenta), and for some alien reason it went even closer to the blue line.</a:t>
            </a:r>
          </a:p>
          <a:p>
            <a:r>
              <a:rPr lang="en-AM" sz="1900" dirty="0">
                <a:solidFill>
                  <a:srgbClr val="000000"/>
                </a:solidFill>
              </a:rPr>
              <a:t>Nevertheless, my perceprion of the center of mass id the green dot, and I think the further deletions from the frontal part are done to bring the center of mass back to the blue line.</a:t>
            </a:r>
          </a:p>
        </p:txBody>
      </p:sp>
      <p:pic>
        <p:nvPicPr>
          <p:cNvPr id="5" name="Picture 4" descr="Graphical user interface, application, Word&#10;&#10;Description automatically generated">
            <a:extLst>
              <a:ext uri="{FF2B5EF4-FFF2-40B4-BE49-F238E27FC236}">
                <a16:creationId xmlns:a16="http://schemas.microsoft.com/office/drawing/2014/main" id="{3D5A8A64-6B22-834B-9C25-2069F15AFC8D}"/>
              </a:ext>
            </a:extLst>
          </p:cNvPr>
          <p:cNvPicPr>
            <a:picLocks noChangeAspect="1"/>
          </p:cNvPicPr>
          <p:nvPr/>
        </p:nvPicPr>
        <p:blipFill rotWithShape="1">
          <a:blip r:embed="rId3"/>
          <a:srcRect l="32552" t="24705" r="43359" b="56548"/>
          <a:stretch/>
        </p:blipFill>
        <p:spPr>
          <a:xfrm>
            <a:off x="621949" y="6778"/>
            <a:ext cx="5244008" cy="2550685"/>
          </a:xfrm>
          <a:prstGeom prst="rect">
            <a:avLst/>
          </a:prstGeom>
        </p:spPr>
      </p:pic>
      <p:pic>
        <p:nvPicPr>
          <p:cNvPr id="11" name="Picture 10" descr="A close up of a logo&#10;&#10;Description automatically generated">
            <a:extLst>
              <a:ext uri="{FF2B5EF4-FFF2-40B4-BE49-F238E27FC236}">
                <a16:creationId xmlns:a16="http://schemas.microsoft.com/office/drawing/2014/main" id="{7735F680-3298-DD4C-8A4F-8E96E5BDF5E3}"/>
              </a:ext>
            </a:extLst>
          </p:cNvPr>
          <p:cNvPicPr>
            <a:picLocks noChangeAspect="1"/>
          </p:cNvPicPr>
          <p:nvPr/>
        </p:nvPicPr>
        <p:blipFill rotWithShape="1">
          <a:blip r:embed="rId4"/>
          <a:srcRect l="-5117" t="-14414" r="-5192"/>
          <a:stretch/>
        </p:blipFill>
        <p:spPr>
          <a:xfrm>
            <a:off x="1542795" y="-232462"/>
            <a:ext cx="3399794" cy="2550685"/>
          </a:xfrm>
          <a:prstGeom prst="ellipse">
            <a:avLst/>
          </a:prstGeom>
        </p:spPr>
      </p:pic>
      <p:pic>
        <p:nvPicPr>
          <p:cNvPr id="12" name="Picture 11" descr="A close up of a logo&#10;&#10;Description automatically generated">
            <a:extLst>
              <a:ext uri="{FF2B5EF4-FFF2-40B4-BE49-F238E27FC236}">
                <a16:creationId xmlns:a16="http://schemas.microsoft.com/office/drawing/2014/main" id="{C0B2B323-9822-6840-AFFC-FF8B43E01275}"/>
              </a:ext>
            </a:extLst>
          </p:cNvPr>
          <p:cNvPicPr>
            <a:picLocks noChangeAspect="1"/>
          </p:cNvPicPr>
          <p:nvPr/>
        </p:nvPicPr>
        <p:blipFill rotWithShape="1">
          <a:blip r:embed="rId5"/>
          <a:srcRect l="-10457" t="-15896" r="-2593" b="-15575"/>
          <a:stretch/>
        </p:blipFill>
        <p:spPr>
          <a:xfrm>
            <a:off x="-457199" y="3186113"/>
            <a:ext cx="4942588" cy="4157662"/>
          </a:xfrm>
          <a:prstGeom prst="ellipse">
            <a:avLst/>
          </a:prstGeom>
        </p:spPr>
      </p:pic>
    </p:spTree>
    <p:extLst>
      <p:ext uri="{BB962C8B-B14F-4D97-AF65-F5344CB8AC3E}">
        <p14:creationId xmlns:p14="http://schemas.microsoft.com/office/powerpoint/2010/main" val="1818083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drawing&#10;&#10;Description automatically generated">
            <a:extLst>
              <a:ext uri="{FF2B5EF4-FFF2-40B4-BE49-F238E27FC236}">
                <a16:creationId xmlns:a16="http://schemas.microsoft.com/office/drawing/2014/main" id="{BA90688F-A760-3E4F-B72B-505C5584A570}"/>
              </a:ext>
            </a:extLst>
          </p:cNvPr>
          <p:cNvPicPr>
            <a:picLocks noChangeAspect="1"/>
          </p:cNvPicPr>
          <p:nvPr/>
        </p:nvPicPr>
        <p:blipFill>
          <a:blip r:embed="rId2"/>
          <a:stretch>
            <a:fillRect/>
          </a:stretch>
        </p:blipFill>
        <p:spPr>
          <a:xfrm>
            <a:off x="1054100" y="2374900"/>
            <a:ext cx="5003800" cy="3606800"/>
          </a:xfrm>
          <a:prstGeom prst="rect">
            <a:avLst/>
          </a:prstGeom>
        </p:spPr>
      </p:pic>
      <p:pic>
        <p:nvPicPr>
          <p:cNvPr id="4" name="Picture 3" descr="A close up of an umbrella&#10;&#10;Description automatically generated">
            <a:extLst>
              <a:ext uri="{FF2B5EF4-FFF2-40B4-BE49-F238E27FC236}">
                <a16:creationId xmlns:a16="http://schemas.microsoft.com/office/drawing/2014/main" id="{44627D68-9305-2D49-A1AF-0DFEF5D7FEB4}"/>
              </a:ext>
            </a:extLst>
          </p:cNvPr>
          <p:cNvPicPr>
            <a:picLocks noChangeAspect="1"/>
          </p:cNvPicPr>
          <p:nvPr/>
        </p:nvPicPr>
        <p:blipFill>
          <a:blip r:embed="rId3"/>
          <a:stretch>
            <a:fillRect/>
          </a:stretch>
        </p:blipFill>
        <p:spPr>
          <a:xfrm>
            <a:off x="6134100" y="2374900"/>
            <a:ext cx="49657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6: Spine and the new central line</a:t>
            </a:r>
          </a:p>
        </p:txBody>
      </p:sp>
    </p:spTree>
    <p:extLst>
      <p:ext uri="{BB962C8B-B14F-4D97-AF65-F5344CB8AC3E}">
        <p14:creationId xmlns:p14="http://schemas.microsoft.com/office/powerpoint/2010/main" val="1043608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6094105" y="802955"/>
            <a:ext cx="4977976" cy="1455996"/>
          </a:xfrm>
        </p:spPr>
        <p:txBody>
          <a:bodyPr>
            <a:normAutofit/>
          </a:bodyPr>
          <a:lstStyle/>
          <a:p>
            <a:r>
              <a:rPr lang="en-AM" sz="4000" dirty="0">
                <a:solidFill>
                  <a:srgbClr val="000000"/>
                </a:solidFill>
              </a:rPr>
              <a:t>Step 6 explanation</a:t>
            </a:r>
          </a:p>
        </p:txBody>
      </p:sp>
      <p:sp>
        <p:nvSpPr>
          <p:cNvPr id="31"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CB3669E9-7481-284A-846F-9A425D10D520}"/>
              </a:ext>
            </a:extLst>
          </p:cNvPr>
          <p:cNvSpPr>
            <a:spLocks noGrp="1"/>
          </p:cNvSpPr>
          <p:nvPr>
            <p:ph idx="1"/>
          </p:nvPr>
        </p:nvSpPr>
        <p:spPr>
          <a:xfrm>
            <a:off x="6090574" y="2421682"/>
            <a:ext cx="4977578" cy="3639289"/>
          </a:xfrm>
        </p:spPr>
        <p:txBody>
          <a:bodyPr anchor="ctr">
            <a:normAutofit/>
          </a:bodyPr>
          <a:lstStyle/>
          <a:p>
            <a:r>
              <a:rPr lang="en-AM" sz="1900" dirty="0">
                <a:solidFill>
                  <a:srgbClr val="000000"/>
                </a:solidFill>
              </a:rPr>
              <a:t>My hypothesis is that in order to “straghten” the pose of the bull, all the body is “built” parallel to the spine, which is the most central part of the posture.</a:t>
            </a:r>
          </a:p>
          <a:p>
            <a:r>
              <a:rPr lang="en-AM" sz="1900" dirty="0">
                <a:solidFill>
                  <a:srgbClr val="000000"/>
                </a:solidFill>
              </a:rPr>
              <a:t>Thus, I suspected that the new bold line was added to assist this mission.</a:t>
            </a:r>
          </a:p>
          <a:p>
            <a:r>
              <a:rPr lang="en-AM" sz="1900" dirty="0">
                <a:solidFill>
                  <a:srgbClr val="000000"/>
                </a:solidFill>
              </a:rPr>
              <a:t>Turns out, the bold central line is indeed parallel to the spine, and connects the legs of the animal to the point where the head should be.</a:t>
            </a:r>
          </a:p>
          <a:p>
            <a:r>
              <a:rPr lang="en-AM" sz="1900" dirty="0">
                <a:solidFill>
                  <a:srgbClr val="000000"/>
                </a:solidFill>
              </a:rPr>
              <a:t>That is exactly how I went on creating the new central line.</a:t>
            </a:r>
          </a:p>
        </p:txBody>
      </p:sp>
      <p:pic>
        <p:nvPicPr>
          <p:cNvPr id="5" name="Picture 4" descr="Graphical user interface, application, Word&#10;&#10;Description automatically generated">
            <a:extLst>
              <a:ext uri="{FF2B5EF4-FFF2-40B4-BE49-F238E27FC236}">
                <a16:creationId xmlns:a16="http://schemas.microsoft.com/office/drawing/2014/main" id="{3D5A8A64-6B22-834B-9C25-2069F15AFC8D}"/>
              </a:ext>
            </a:extLst>
          </p:cNvPr>
          <p:cNvPicPr>
            <a:picLocks noChangeAspect="1"/>
          </p:cNvPicPr>
          <p:nvPr/>
        </p:nvPicPr>
        <p:blipFill rotWithShape="1">
          <a:blip r:embed="rId3"/>
          <a:srcRect l="32552" t="24705" r="43359" b="56548"/>
          <a:stretch/>
        </p:blipFill>
        <p:spPr>
          <a:xfrm>
            <a:off x="621949" y="6778"/>
            <a:ext cx="5244008" cy="2550685"/>
          </a:xfrm>
          <a:prstGeom prst="rect">
            <a:avLst/>
          </a:prstGeom>
        </p:spPr>
      </p:pic>
      <p:pic>
        <p:nvPicPr>
          <p:cNvPr id="11" name="Picture 10">
            <a:extLst>
              <a:ext uri="{FF2B5EF4-FFF2-40B4-BE49-F238E27FC236}">
                <a16:creationId xmlns:a16="http://schemas.microsoft.com/office/drawing/2014/main" id="{7735F680-3298-DD4C-8A4F-8E96E5BDF5E3}"/>
              </a:ext>
            </a:extLst>
          </p:cNvPr>
          <p:cNvPicPr>
            <a:picLocks noChangeAspect="1"/>
          </p:cNvPicPr>
          <p:nvPr/>
        </p:nvPicPr>
        <p:blipFill rotWithShape="1">
          <a:blip r:embed="rId4"/>
          <a:srcRect l="1794" t="-26736" r="1794"/>
          <a:stretch/>
        </p:blipFill>
        <p:spPr>
          <a:xfrm>
            <a:off x="1592339" y="-640081"/>
            <a:ext cx="3155536" cy="3000375"/>
          </a:xfrm>
          <a:prstGeom prst="ellipse">
            <a:avLst/>
          </a:prstGeom>
        </p:spPr>
      </p:pic>
      <p:pic>
        <p:nvPicPr>
          <p:cNvPr id="12" name="Picture 11">
            <a:extLst>
              <a:ext uri="{FF2B5EF4-FFF2-40B4-BE49-F238E27FC236}">
                <a16:creationId xmlns:a16="http://schemas.microsoft.com/office/drawing/2014/main" id="{C0B2B323-9822-6840-AFFC-FF8B43E01275}"/>
              </a:ext>
            </a:extLst>
          </p:cNvPr>
          <p:cNvPicPr>
            <a:picLocks noChangeAspect="1"/>
          </p:cNvPicPr>
          <p:nvPr/>
        </p:nvPicPr>
        <p:blipFill rotWithShape="1">
          <a:blip r:embed="rId5"/>
          <a:srcRect l="-4816" t="-11231" r="-1187" b="-10918"/>
          <a:stretch/>
        </p:blipFill>
        <p:spPr>
          <a:xfrm>
            <a:off x="-285822" y="2929072"/>
            <a:ext cx="4942588" cy="4157662"/>
          </a:xfrm>
          <a:prstGeom prst="ellipse">
            <a:avLst/>
          </a:prstGeom>
        </p:spPr>
      </p:pic>
    </p:spTree>
    <p:extLst>
      <p:ext uri="{BB962C8B-B14F-4D97-AF65-F5344CB8AC3E}">
        <p14:creationId xmlns:p14="http://schemas.microsoft.com/office/powerpoint/2010/main" val="145472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5EF53203-E978-C44D-A013-69EC2033CC1D}"/>
              </a:ext>
            </a:extLst>
          </p:cNvPr>
          <p:cNvPicPr>
            <a:picLocks noChangeAspect="1"/>
          </p:cNvPicPr>
          <p:nvPr/>
        </p:nvPicPr>
        <p:blipFill>
          <a:blip r:embed="rId2"/>
          <a:stretch>
            <a:fillRect/>
          </a:stretch>
        </p:blipFill>
        <p:spPr>
          <a:xfrm>
            <a:off x="1028700" y="2374900"/>
            <a:ext cx="5029200" cy="3606800"/>
          </a:xfrm>
          <a:prstGeom prst="rect">
            <a:avLst/>
          </a:prstGeom>
        </p:spPr>
      </p:pic>
      <p:pic>
        <p:nvPicPr>
          <p:cNvPr id="9" name="Picture 8" descr="A close up of a plant&#10;&#10;Description automatically generated">
            <a:extLst>
              <a:ext uri="{FF2B5EF4-FFF2-40B4-BE49-F238E27FC236}">
                <a16:creationId xmlns:a16="http://schemas.microsoft.com/office/drawing/2014/main" id="{D0D2334F-8688-584C-9316-001F7A1C1045}"/>
              </a:ext>
            </a:extLst>
          </p:cNvPr>
          <p:cNvPicPr>
            <a:picLocks noChangeAspect="1"/>
          </p:cNvPicPr>
          <p:nvPr/>
        </p:nvPicPr>
        <p:blipFill>
          <a:blip r:embed="rId3"/>
          <a:stretch>
            <a:fillRect/>
          </a:stretch>
        </p:blipFill>
        <p:spPr>
          <a:xfrm>
            <a:off x="6134100" y="2374900"/>
            <a:ext cx="49911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6: Spine and the new central line</a:t>
            </a:r>
          </a:p>
        </p:txBody>
      </p:sp>
    </p:spTree>
    <p:extLst>
      <p:ext uri="{BB962C8B-B14F-4D97-AF65-F5344CB8AC3E}">
        <p14:creationId xmlns:p14="http://schemas.microsoft.com/office/powerpoint/2010/main" val="3116973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7: Further deletions</a:t>
            </a:r>
          </a:p>
        </p:txBody>
      </p:sp>
      <p:pic>
        <p:nvPicPr>
          <p:cNvPr id="13" name="Picture 12" descr="A picture containing drawing&#10;&#10;Description automatically generated">
            <a:extLst>
              <a:ext uri="{FF2B5EF4-FFF2-40B4-BE49-F238E27FC236}">
                <a16:creationId xmlns:a16="http://schemas.microsoft.com/office/drawing/2014/main" id="{9983963E-B1A2-0A41-A545-F4801BEC94DE}"/>
              </a:ext>
            </a:extLst>
          </p:cNvPr>
          <p:cNvPicPr>
            <a:picLocks noChangeAspect="1"/>
          </p:cNvPicPr>
          <p:nvPr/>
        </p:nvPicPr>
        <p:blipFill>
          <a:blip r:embed="rId2"/>
          <a:stretch>
            <a:fillRect/>
          </a:stretch>
        </p:blipFill>
        <p:spPr>
          <a:xfrm>
            <a:off x="7792687" y="2922618"/>
            <a:ext cx="3529109" cy="2549781"/>
          </a:xfrm>
          <a:prstGeom prst="rect">
            <a:avLst/>
          </a:prstGeom>
        </p:spPr>
      </p:pic>
      <p:pic>
        <p:nvPicPr>
          <p:cNvPr id="14" name="Picture 13" descr="A picture containing game, basketball&#10;&#10;Description automatically generated">
            <a:extLst>
              <a:ext uri="{FF2B5EF4-FFF2-40B4-BE49-F238E27FC236}">
                <a16:creationId xmlns:a16="http://schemas.microsoft.com/office/drawing/2014/main" id="{A40EBDD4-3E70-9140-BDF3-2E30534A41CF}"/>
              </a:ext>
            </a:extLst>
          </p:cNvPr>
          <p:cNvPicPr>
            <a:picLocks noChangeAspect="1"/>
          </p:cNvPicPr>
          <p:nvPr/>
        </p:nvPicPr>
        <p:blipFill>
          <a:blip r:embed="rId3"/>
          <a:stretch>
            <a:fillRect/>
          </a:stretch>
        </p:blipFill>
        <p:spPr>
          <a:xfrm>
            <a:off x="870204" y="2922618"/>
            <a:ext cx="3526424" cy="2574289"/>
          </a:xfrm>
          <a:prstGeom prst="rect">
            <a:avLst/>
          </a:prstGeom>
        </p:spPr>
      </p:pic>
      <p:pic>
        <p:nvPicPr>
          <p:cNvPr id="15" name="Picture 14" descr="Diagram&#10;&#10;Description automatically generated">
            <a:extLst>
              <a:ext uri="{FF2B5EF4-FFF2-40B4-BE49-F238E27FC236}">
                <a16:creationId xmlns:a16="http://schemas.microsoft.com/office/drawing/2014/main" id="{2517F0C5-DF97-864D-BB56-436A7571DE5F}"/>
              </a:ext>
            </a:extLst>
          </p:cNvPr>
          <p:cNvPicPr>
            <a:picLocks noChangeAspect="1"/>
          </p:cNvPicPr>
          <p:nvPr/>
        </p:nvPicPr>
        <p:blipFill>
          <a:blip r:embed="rId4"/>
          <a:stretch>
            <a:fillRect/>
          </a:stretch>
        </p:blipFill>
        <p:spPr>
          <a:xfrm>
            <a:off x="4319016" y="2929166"/>
            <a:ext cx="3553968" cy="2567741"/>
          </a:xfrm>
          <a:prstGeom prst="rect">
            <a:avLst/>
          </a:prstGeom>
        </p:spPr>
      </p:pic>
    </p:spTree>
    <p:extLst>
      <p:ext uri="{BB962C8B-B14F-4D97-AF65-F5344CB8AC3E}">
        <p14:creationId xmlns:p14="http://schemas.microsoft.com/office/powerpoint/2010/main" val="2771991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drawing, bicycle&#10;&#10;Description automatically generated">
            <a:extLst>
              <a:ext uri="{FF2B5EF4-FFF2-40B4-BE49-F238E27FC236}">
                <a16:creationId xmlns:a16="http://schemas.microsoft.com/office/drawing/2014/main" id="{5A1CA9F5-8635-6643-AB3A-0BE952F4ABCF}"/>
              </a:ext>
            </a:extLst>
          </p:cNvPr>
          <p:cNvPicPr>
            <a:picLocks noChangeAspect="1"/>
          </p:cNvPicPr>
          <p:nvPr/>
        </p:nvPicPr>
        <p:blipFill>
          <a:blip r:embed="rId2"/>
          <a:stretch>
            <a:fillRect/>
          </a:stretch>
        </p:blipFill>
        <p:spPr>
          <a:xfrm>
            <a:off x="1028700" y="2374900"/>
            <a:ext cx="5041900" cy="3606800"/>
          </a:xfrm>
          <a:prstGeom prst="rect">
            <a:avLst/>
          </a:prstGeom>
        </p:spPr>
      </p:pic>
      <p:pic>
        <p:nvPicPr>
          <p:cNvPr id="9" name="Picture 8" descr="A picture containing game, drawing&#10;&#10;Description automatically generated">
            <a:extLst>
              <a:ext uri="{FF2B5EF4-FFF2-40B4-BE49-F238E27FC236}">
                <a16:creationId xmlns:a16="http://schemas.microsoft.com/office/drawing/2014/main" id="{E73E0B0F-A2F7-2E4D-934F-1C4CB7312DD2}"/>
              </a:ext>
            </a:extLst>
          </p:cNvPr>
          <p:cNvPicPr>
            <a:picLocks noChangeAspect="1"/>
          </p:cNvPicPr>
          <p:nvPr/>
        </p:nvPicPr>
        <p:blipFill>
          <a:blip r:embed="rId3"/>
          <a:stretch>
            <a:fillRect/>
          </a:stretch>
        </p:blipFill>
        <p:spPr>
          <a:xfrm>
            <a:off x="6134100" y="2374900"/>
            <a:ext cx="49911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8: Comparing center of mass again</a:t>
            </a:r>
          </a:p>
        </p:txBody>
      </p:sp>
    </p:spTree>
    <p:extLst>
      <p:ext uri="{BB962C8B-B14F-4D97-AF65-F5344CB8AC3E}">
        <p14:creationId xmlns:p14="http://schemas.microsoft.com/office/powerpoint/2010/main" val="1735301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drawing&#10;&#10;Description automatically generated">
            <a:extLst>
              <a:ext uri="{FF2B5EF4-FFF2-40B4-BE49-F238E27FC236}">
                <a16:creationId xmlns:a16="http://schemas.microsoft.com/office/drawing/2014/main" id="{5E0D1BC8-F02E-AC4A-AE3A-038E1DABD179}"/>
              </a:ext>
            </a:extLst>
          </p:cNvPr>
          <p:cNvPicPr>
            <a:picLocks noChangeAspect="1"/>
          </p:cNvPicPr>
          <p:nvPr/>
        </p:nvPicPr>
        <p:blipFill>
          <a:blip r:embed="rId2"/>
          <a:stretch>
            <a:fillRect/>
          </a:stretch>
        </p:blipFill>
        <p:spPr>
          <a:xfrm>
            <a:off x="1054100" y="2374900"/>
            <a:ext cx="5003800" cy="3606800"/>
          </a:xfrm>
          <a:prstGeom prst="rect">
            <a:avLst/>
          </a:prstGeom>
        </p:spPr>
      </p:pic>
      <p:pic>
        <p:nvPicPr>
          <p:cNvPr id="7" name="Picture 6" descr="A close up of a plant&#10;&#10;Description automatically generated">
            <a:extLst>
              <a:ext uri="{FF2B5EF4-FFF2-40B4-BE49-F238E27FC236}">
                <a16:creationId xmlns:a16="http://schemas.microsoft.com/office/drawing/2014/main" id="{DFF79F6B-7792-064C-8F55-71094E4D9B7B}"/>
              </a:ext>
            </a:extLst>
          </p:cNvPr>
          <p:cNvPicPr>
            <a:picLocks noChangeAspect="1"/>
          </p:cNvPicPr>
          <p:nvPr/>
        </p:nvPicPr>
        <p:blipFill>
          <a:blip r:embed="rId3"/>
          <a:stretch>
            <a:fillRect/>
          </a:stretch>
        </p:blipFill>
        <p:spPr>
          <a:xfrm>
            <a:off x="6134100" y="2374900"/>
            <a:ext cx="49657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9: The head is simply removed and drawn again.</a:t>
            </a:r>
          </a:p>
        </p:txBody>
      </p:sp>
    </p:spTree>
    <p:extLst>
      <p:ext uri="{BB962C8B-B14F-4D97-AF65-F5344CB8AC3E}">
        <p14:creationId xmlns:p14="http://schemas.microsoft.com/office/powerpoint/2010/main" val="1782440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BD829E96-74E8-E344-B490-1DC4B7F8B506}"/>
              </a:ext>
            </a:extLst>
          </p:cNvPr>
          <p:cNvPicPr>
            <a:picLocks noChangeAspect="1"/>
          </p:cNvPicPr>
          <p:nvPr/>
        </p:nvPicPr>
        <p:blipFill>
          <a:blip r:embed="rId2"/>
          <a:stretch>
            <a:fillRect/>
          </a:stretch>
        </p:blipFill>
        <p:spPr>
          <a:xfrm>
            <a:off x="1041400" y="2374900"/>
            <a:ext cx="5003800" cy="3606800"/>
          </a:xfrm>
          <a:prstGeom prst="rect">
            <a:avLst/>
          </a:prstGeom>
        </p:spPr>
      </p:pic>
      <p:pic>
        <p:nvPicPr>
          <p:cNvPr id="7" name="Picture 6" descr="A close up of a plant&#10;&#10;Description automatically generated">
            <a:extLst>
              <a:ext uri="{FF2B5EF4-FFF2-40B4-BE49-F238E27FC236}">
                <a16:creationId xmlns:a16="http://schemas.microsoft.com/office/drawing/2014/main" id="{DFF79F6B-7792-064C-8F55-71094E4D9B7B}"/>
              </a:ext>
            </a:extLst>
          </p:cNvPr>
          <p:cNvPicPr>
            <a:picLocks noChangeAspect="1"/>
          </p:cNvPicPr>
          <p:nvPr/>
        </p:nvPicPr>
        <p:blipFill>
          <a:blip r:embed="rId3"/>
          <a:stretch>
            <a:fillRect/>
          </a:stretch>
        </p:blipFill>
        <p:spPr>
          <a:xfrm>
            <a:off x="6121400" y="2374900"/>
            <a:ext cx="49911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9: The head is simply removed and drawn again.</a:t>
            </a:r>
          </a:p>
        </p:txBody>
      </p:sp>
    </p:spTree>
    <p:extLst>
      <p:ext uri="{BB962C8B-B14F-4D97-AF65-F5344CB8AC3E}">
        <p14:creationId xmlns:p14="http://schemas.microsoft.com/office/powerpoint/2010/main" val="364573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close up of a logo&#10;&#10;Description automatically generated">
            <a:extLst>
              <a:ext uri="{FF2B5EF4-FFF2-40B4-BE49-F238E27FC236}">
                <a16:creationId xmlns:a16="http://schemas.microsoft.com/office/drawing/2014/main" id="{E9B679F2-4BDF-7C45-B18C-559B1C9FACE2}"/>
              </a:ext>
            </a:extLst>
          </p:cNvPr>
          <p:cNvPicPr>
            <a:picLocks noChangeAspect="1"/>
          </p:cNvPicPr>
          <p:nvPr/>
        </p:nvPicPr>
        <p:blipFill>
          <a:blip r:embed="rId2"/>
          <a:stretch>
            <a:fillRect/>
          </a:stretch>
        </p:blipFill>
        <p:spPr>
          <a:xfrm>
            <a:off x="1028700" y="2374900"/>
            <a:ext cx="5003800" cy="3606800"/>
          </a:xfrm>
          <a:prstGeom prst="rect">
            <a:avLst/>
          </a:prstGeom>
        </p:spPr>
      </p:pic>
      <p:pic>
        <p:nvPicPr>
          <p:cNvPr id="7" name="Picture 6" descr="A close up of a plant&#10;&#10;Description automatically generated">
            <a:extLst>
              <a:ext uri="{FF2B5EF4-FFF2-40B4-BE49-F238E27FC236}">
                <a16:creationId xmlns:a16="http://schemas.microsoft.com/office/drawing/2014/main" id="{DFF79F6B-7792-064C-8F55-71094E4D9B7B}"/>
              </a:ext>
            </a:extLst>
          </p:cNvPr>
          <p:cNvPicPr>
            <a:picLocks noChangeAspect="1"/>
          </p:cNvPicPr>
          <p:nvPr/>
        </p:nvPicPr>
        <p:blipFill>
          <a:blip r:embed="rId3"/>
          <a:stretch>
            <a:fillRect/>
          </a:stretch>
        </p:blipFill>
        <p:spPr>
          <a:xfrm>
            <a:off x="6108700" y="2374900"/>
            <a:ext cx="50165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9: The head is simply removed and drawn again.</a:t>
            </a:r>
          </a:p>
        </p:txBody>
      </p:sp>
    </p:spTree>
    <p:extLst>
      <p:ext uri="{BB962C8B-B14F-4D97-AF65-F5344CB8AC3E}">
        <p14:creationId xmlns:p14="http://schemas.microsoft.com/office/powerpoint/2010/main" val="3810941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6">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DD2462EE-80C9-CB4C-9EBA-7E1F9B59912F}"/>
              </a:ext>
            </a:extLst>
          </p:cNvPr>
          <p:cNvPicPr>
            <a:picLocks noChangeAspect="1"/>
          </p:cNvPicPr>
          <p:nvPr/>
        </p:nvPicPr>
        <p:blipFill>
          <a:blip r:embed="rId2"/>
          <a:stretch>
            <a:fillRect/>
          </a:stretch>
        </p:blipFill>
        <p:spPr>
          <a:xfrm>
            <a:off x="1016000" y="2374900"/>
            <a:ext cx="5003800" cy="3606800"/>
          </a:xfrm>
          <a:prstGeom prst="rect">
            <a:avLst/>
          </a:prstGeom>
        </p:spPr>
      </p:pic>
      <p:pic>
        <p:nvPicPr>
          <p:cNvPr id="7" name="Picture 6" descr="A close up of a plant&#10;&#10;Description automatically generated">
            <a:extLst>
              <a:ext uri="{FF2B5EF4-FFF2-40B4-BE49-F238E27FC236}">
                <a16:creationId xmlns:a16="http://schemas.microsoft.com/office/drawing/2014/main" id="{DFF79F6B-7792-064C-8F55-71094E4D9B7B}"/>
              </a:ext>
            </a:extLst>
          </p:cNvPr>
          <p:cNvPicPr>
            <a:picLocks noChangeAspect="1"/>
          </p:cNvPicPr>
          <p:nvPr/>
        </p:nvPicPr>
        <p:blipFill>
          <a:blip r:embed="rId3"/>
          <a:stretch>
            <a:fillRect/>
          </a:stretch>
        </p:blipFill>
        <p:spPr>
          <a:xfrm>
            <a:off x="6096000" y="2374900"/>
            <a:ext cx="50419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fontScale="90000"/>
          </a:bodyPr>
          <a:lstStyle/>
          <a:p>
            <a:r>
              <a:rPr lang="en-AM" dirty="0"/>
              <a:t>Step 10: The ear is drawn as an oval, at the intersection of the head, central line and the under-ear line.</a:t>
            </a:r>
          </a:p>
        </p:txBody>
      </p:sp>
    </p:spTree>
    <p:extLst>
      <p:ext uri="{BB962C8B-B14F-4D97-AF65-F5344CB8AC3E}">
        <p14:creationId xmlns:p14="http://schemas.microsoft.com/office/powerpoint/2010/main" val="3780498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book&#10;&#10;Description automatically generated">
            <a:extLst>
              <a:ext uri="{FF2B5EF4-FFF2-40B4-BE49-F238E27FC236}">
                <a16:creationId xmlns:a16="http://schemas.microsoft.com/office/drawing/2014/main" id="{EC589F5C-7BB5-A248-8EC1-95BAF2877657}"/>
              </a:ext>
            </a:extLst>
          </p:cNvPr>
          <p:cNvPicPr>
            <a:picLocks noChangeAspect="1"/>
          </p:cNvPicPr>
          <p:nvPr/>
        </p:nvPicPr>
        <p:blipFill>
          <a:blip r:embed="rId2"/>
          <a:stretch>
            <a:fillRect/>
          </a:stretch>
        </p:blipFill>
        <p:spPr>
          <a:xfrm>
            <a:off x="1028700" y="2374900"/>
            <a:ext cx="5029200" cy="360680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66BBEC1E-58FE-CD4A-ABE6-135C0815E72C}"/>
              </a:ext>
            </a:extLst>
          </p:cNvPr>
          <p:cNvPicPr>
            <a:picLocks noChangeAspect="1"/>
          </p:cNvPicPr>
          <p:nvPr/>
        </p:nvPicPr>
        <p:blipFill>
          <a:blip r:embed="rId3"/>
          <a:stretch>
            <a:fillRect/>
          </a:stretch>
        </p:blipFill>
        <p:spPr>
          <a:xfrm>
            <a:off x="6134100" y="2374900"/>
            <a:ext cx="49911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1: Make grayscale → Binarize</a:t>
            </a:r>
          </a:p>
        </p:txBody>
      </p:sp>
    </p:spTree>
    <p:extLst>
      <p:ext uri="{BB962C8B-B14F-4D97-AF65-F5344CB8AC3E}">
        <p14:creationId xmlns:p14="http://schemas.microsoft.com/office/powerpoint/2010/main" val="264981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drawing&#10;&#10;Description automatically generated">
            <a:extLst>
              <a:ext uri="{FF2B5EF4-FFF2-40B4-BE49-F238E27FC236}">
                <a16:creationId xmlns:a16="http://schemas.microsoft.com/office/drawing/2014/main" id="{3F792DE2-B507-8249-A48B-212D11E35560}"/>
              </a:ext>
            </a:extLst>
          </p:cNvPr>
          <p:cNvPicPr>
            <a:picLocks noChangeAspect="1"/>
          </p:cNvPicPr>
          <p:nvPr/>
        </p:nvPicPr>
        <p:blipFill>
          <a:blip r:embed="rId2"/>
          <a:stretch>
            <a:fillRect/>
          </a:stretch>
        </p:blipFill>
        <p:spPr>
          <a:xfrm>
            <a:off x="1003300" y="2374900"/>
            <a:ext cx="5003800" cy="3606800"/>
          </a:xfrm>
          <a:prstGeom prst="rect">
            <a:avLst/>
          </a:prstGeom>
        </p:spPr>
      </p:pic>
      <p:pic>
        <p:nvPicPr>
          <p:cNvPr id="6" name="Picture 5" descr="A close up of a plant&#10;&#10;Description automatically generated">
            <a:extLst>
              <a:ext uri="{FF2B5EF4-FFF2-40B4-BE49-F238E27FC236}">
                <a16:creationId xmlns:a16="http://schemas.microsoft.com/office/drawing/2014/main" id="{548FE1D6-2A9C-6742-B1E0-EEB010198740}"/>
              </a:ext>
            </a:extLst>
          </p:cNvPr>
          <p:cNvPicPr>
            <a:picLocks noChangeAspect="1"/>
          </p:cNvPicPr>
          <p:nvPr/>
        </p:nvPicPr>
        <p:blipFill>
          <a:blip r:embed="rId3"/>
          <a:stretch>
            <a:fillRect/>
          </a:stretch>
        </p:blipFill>
        <p:spPr>
          <a:xfrm>
            <a:off x="6083300" y="2374900"/>
            <a:ext cx="50673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11: Now, it’s time for the glorious new horns.</a:t>
            </a:r>
          </a:p>
        </p:txBody>
      </p:sp>
      <p:sp>
        <p:nvSpPr>
          <p:cNvPr id="7" name="TextBox 6">
            <a:extLst>
              <a:ext uri="{FF2B5EF4-FFF2-40B4-BE49-F238E27FC236}">
                <a16:creationId xmlns:a16="http://schemas.microsoft.com/office/drawing/2014/main" id="{84B8B23D-EC6E-FF44-95E6-F104CB5195BF}"/>
              </a:ext>
            </a:extLst>
          </p:cNvPr>
          <p:cNvSpPr txBox="1"/>
          <p:nvPr/>
        </p:nvSpPr>
        <p:spPr>
          <a:xfrm>
            <a:off x="4246361" y="6251436"/>
            <a:ext cx="3521477" cy="369332"/>
          </a:xfrm>
          <a:prstGeom prst="rect">
            <a:avLst/>
          </a:prstGeom>
          <a:noFill/>
        </p:spPr>
        <p:txBody>
          <a:bodyPr wrap="none" rtlCol="0">
            <a:spAutoFit/>
          </a:bodyPr>
          <a:lstStyle/>
          <a:p>
            <a:r>
              <a:rPr lang="en-AM" dirty="0"/>
              <a:t>This was the most glorious I could…</a:t>
            </a:r>
          </a:p>
        </p:txBody>
      </p:sp>
    </p:spTree>
    <p:extLst>
      <p:ext uri="{BB962C8B-B14F-4D97-AF65-F5344CB8AC3E}">
        <p14:creationId xmlns:p14="http://schemas.microsoft.com/office/powerpoint/2010/main" val="2724489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close up of a logo&#10;&#10;Description automatically generated">
            <a:extLst>
              <a:ext uri="{FF2B5EF4-FFF2-40B4-BE49-F238E27FC236}">
                <a16:creationId xmlns:a16="http://schemas.microsoft.com/office/drawing/2014/main" id="{B5CE225F-9C51-5B40-8472-51CB91771ABA}"/>
              </a:ext>
            </a:extLst>
          </p:cNvPr>
          <p:cNvPicPr>
            <a:picLocks noChangeAspect="1"/>
          </p:cNvPicPr>
          <p:nvPr/>
        </p:nvPicPr>
        <p:blipFill>
          <a:blip r:embed="rId2"/>
          <a:stretch>
            <a:fillRect/>
          </a:stretch>
        </p:blipFill>
        <p:spPr>
          <a:xfrm>
            <a:off x="990600" y="2374900"/>
            <a:ext cx="5003800" cy="3606800"/>
          </a:xfrm>
          <a:prstGeom prst="rect">
            <a:avLst/>
          </a:prstGeom>
        </p:spPr>
      </p:pic>
      <p:pic>
        <p:nvPicPr>
          <p:cNvPr id="6" name="Picture 5" descr="A close up of a plant&#10;&#10;Description automatically generated">
            <a:extLst>
              <a:ext uri="{FF2B5EF4-FFF2-40B4-BE49-F238E27FC236}">
                <a16:creationId xmlns:a16="http://schemas.microsoft.com/office/drawing/2014/main" id="{8FAC183F-3AF6-E24A-9B88-25ECA76E7C95}"/>
              </a:ext>
            </a:extLst>
          </p:cNvPr>
          <p:cNvPicPr>
            <a:picLocks noChangeAspect="1"/>
          </p:cNvPicPr>
          <p:nvPr/>
        </p:nvPicPr>
        <p:blipFill>
          <a:blip r:embed="rId3"/>
          <a:stretch>
            <a:fillRect/>
          </a:stretch>
        </p:blipFill>
        <p:spPr>
          <a:xfrm>
            <a:off x="6070600" y="2374900"/>
            <a:ext cx="50927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12: Front leg corrections and the middle leaf-like structure that outlines the ribs.</a:t>
            </a:r>
          </a:p>
        </p:txBody>
      </p:sp>
    </p:spTree>
    <p:extLst>
      <p:ext uri="{BB962C8B-B14F-4D97-AF65-F5344CB8AC3E}">
        <p14:creationId xmlns:p14="http://schemas.microsoft.com/office/powerpoint/2010/main" val="98019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C3773E5D-0C15-3F4B-8FEC-25BEE4AEE6D7}"/>
              </a:ext>
            </a:extLst>
          </p:cNvPr>
          <p:cNvPicPr>
            <a:picLocks noChangeAspect="1"/>
          </p:cNvPicPr>
          <p:nvPr/>
        </p:nvPicPr>
        <p:blipFill>
          <a:blip r:embed="rId2"/>
          <a:stretch>
            <a:fillRect/>
          </a:stretch>
        </p:blipFill>
        <p:spPr>
          <a:xfrm>
            <a:off x="1117600" y="1651000"/>
            <a:ext cx="4889500" cy="3505200"/>
          </a:xfrm>
          <a:prstGeom prst="rect">
            <a:avLst/>
          </a:prstGeom>
        </p:spPr>
      </p:pic>
      <p:pic>
        <p:nvPicPr>
          <p:cNvPr id="5" name="Picture 4" descr="A close up of a plant&#10;&#10;Description automatically generated">
            <a:extLst>
              <a:ext uri="{FF2B5EF4-FFF2-40B4-BE49-F238E27FC236}">
                <a16:creationId xmlns:a16="http://schemas.microsoft.com/office/drawing/2014/main" id="{C7DD52B0-DA3D-F041-BF46-B7601A7F7C61}"/>
              </a:ext>
            </a:extLst>
          </p:cNvPr>
          <p:cNvPicPr>
            <a:picLocks noChangeAspect="1"/>
          </p:cNvPicPr>
          <p:nvPr/>
        </p:nvPicPr>
        <p:blipFill>
          <a:blip r:embed="rId3"/>
          <a:stretch>
            <a:fillRect/>
          </a:stretch>
        </p:blipFill>
        <p:spPr>
          <a:xfrm>
            <a:off x="6070600" y="1651000"/>
            <a:ext cx="4978400" cy="3505200"/>
          </a:xfrm>
          <a:prstGeom prst="rect">
            <a:avLst/>
          </a:prstGeom>
        </p:spPr>
      </p:pic>
    </p:spTree>
    <p:extLst>
      <p:ext uri="{BB962C8B-B14F-4D97-AF65-F5344CB8AC3E}">
        <p14:creationId xmlns:p14="http://schemas.microsoft.com/office/powerpoint/2010/main" val="101381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E0D5CAD-725F-D046-86B0-DAC386AFB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100" y="349250"/>
            <a:ext cx="6019800" cy="6159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miling and posing for a photo&#10;&#10;Description automatically generated">
            <a:extLst>
              <a:ext uri="{FF2B5EF4-FFF2-40B4-BE49-F238E27FC236}">
                <a16:creationId xmlns:a16="http://schemas.microsoft.com/office/drawing/2014/main" id="{B806F9CD-04BB-764C-A2E4-4A1B3D93508F}"/>
              </a:ext>
            </a:extLst>
          </p:cNvPr>
          <p:cNvPicPr>
            <a:picLocks noChangeAspect="1"/>
          </p:cNvPicPr>
          <p:nvPr/>
        </p:nvPicPr>
        <p:blipFill>
          <a:blip r:embed="rId3">
            <a:alphaModFix/>
            <a:extLst>
              <a:ext uri="{BEBA8EAE-BF5A-486C-A8C5-ECC9F3942E4B}">
                <a14:imgProps xmlns:a14="http://schemas.microsoft.com/office/drawing/2010/main">
                  <a14:imgLayer r:embed="rId4">
                    <a14:imgEffect>
                      <a14:backgroundRemoval t="7353" b="99265" l="4473" r="99042">
                        <a14:foregroundMark x1="41534" y1="77941" x2="19489" y2="90809"/>
                        <a14:foregroundMark x1="19489" y1="90809" x2="2875" y2="70588"/>
                        <a14:foregroundMark x1="2875" y1="70588" x2="27476" y2="18015"/>
                        <a14:foregroundMark x1="27476" y1="18015" x2="55272" y2="4779"/>
                        <a14:foregroundMark x1="55272" y1="4779" x2="78594" y2="15441"/>
                        <a14:foregroundMark x1="78594" y1="15441" x2="93291" y2="45956"/>
                        <a14:foregroundMark x1="93291" y1="45956" x2="98403" y2="74632"/>
                        <a14:foregroundMark x1="98403" y1="74632" x2="74441" y2="99265"/>
                        <a14:foregroundMark x1="46408" y1="82985" x2="40256" y2="79412"/>
                        <a14:foregroundMark x1="52304" y1="86409" x2="51489" y2="85936"/>
                        <a14:foregroundMark x1="74441" y1="99265" x2="66568" y2="94694"/>
                        <a14:foregroundMark x1="38019" y1="61397" x2="41534" y2="77941"/>
                        <a14:foregroundMark x1="72524" y1="35662" x2="75399" y2="64706"/>
                        <a14:foregroundMark x1="75399" y1="64706" x2="93930" y2="83456"/>
                        <a14:foregroundMark x1="93930" y1="83456" x2="93610" y2="95956"/>
                        <a14:foregroundMark x1="4792" y1="65441" x2="6070" y2="81985"/>
                        <a14:foregroundMark x1="47284" y1="25000" x2="48882" y2="26471"/>
                        <a14:foregroundMark x1="60383" y1="32353" x2="55272" y2="33088"/>
                        <a14:foregroundMark x1="39297" y1="62132" x2="41534" y2="75368"/>
                        <a14:foregroundMark x1="94249" y1="67279" x2="99361" y2="94485"/>
                        <a14:foregroundMark x1="99361" y1="94485" x2="92013" y2="70588"/>
                        <a14:foregroundMark x1="61022" y1="57353" x2="37700" y2="48529"/>
                        <a14:foregroundMark x1="37700" y1="48529" x2="67093" y2="51838"/>
                        <a14:foregroundMark x1="67093" y1="51838" x2="35144" y2="36397"/>
                        <a14:foregroundMark x1="35144" y1="36397" x2="61342" y2="37132"/>
                        <a14:foregroundMark x1="61342" y1="37132" x2="37061" y2="14706"/>
                        <a14:foregroundMark x1="37061" y1="14706" x2="8946" y2="84191"/>
                        <a14:foregroundMark x1="8946" y1="84191" x2="33546" y2="87500"/>
                        <a14:foregroundMark x1="33546" y1="87500" x2="4473" y2="80515"/>
                        <a14:foregroundMark x1="4473" y1="80515" x2="29712" y2="22059"/>
                        <a14:foregroundMark x1="29712" y1="22059" x2="61661" y2="13235"/>
                        <a14:foregroundMark x1="61661" y1="13235" x2="81789" y2="28309"/>
                        <a14:foregroundMark x1="81789" y1="28309" x2="64856" y2="7353"/>
                        <a14:foregroundMark x1="64856" y1="7353" x2="38658" y2="11765"/>
                        <a14:foregroundMark x1="38658" y1="11765" x2="62620" y2="18015"/>
                        <a14:foregroundMark x1="62620" y1="18015" x2="88179" y2="39706"/>
                        <a14:foregroundMark x1="88179" y1="39706" x2="95208" y2="77206"/>
                        <a14:foregroundMark x1="95208" y1="77206" x2="78914" y2="97794"/>
                        <a14:foregroundMark x1="78914" y1="97794" x2="72843" y2="68015"/>
                        <a14:foregroundMark x1="72843" y1="68015" x2="48243" y2="78676"/>
                        <a14:foregroundMark x1="48243" y1="78676" x2="30032" y2="47794"/>
                        <a14:foregroundMark x1="30032" y1="47794" x2="53355" y2="59926"/>
                        <a14:foregroundMark x1="53355" y1="59926" x2="58786" y2="26471"/>
                        <a14:foregroundMark x1="58786" y1="26471" x2="66773" y2="29044"/>
                        <a14:backgroundMark x1="44409" y1="85294" x2="47923" y2="87868"/>
                        <a14:backgroundMark x1="48882" y1="87132" x2="51757" y2="85294"/>
                        <a14:backgroundMark x1="51757" y1="87132" x2="64537" y2="93750"/>
                        <a14:backgroundMark x1="63259" y1="91176" x2="66773" y2="94485"/>
                      </a14:backgroundRemoval>
                    </a14:imgEffect>
                    <a14:imgEffect>
                      <a14:colorTemperature colorTemp="7200"/>
                    </a14:imgEffect>
                  </a14:imgLayer>
                </a14:imgProps>
              </a:ext>
            </a:extLst>
          </a:blip>
          <a:stretch>
            <a:fillRect/>
          </a:stretch>
        </p:blipFill>
        <p:spPr>
          <a:xfrm rot="678271">
            <a:off x="6680186" y="395939"/>
            <a:ext cx="2382824" cy="2077334"/>
          </a:xfrm>
          <a:prstGeom prst="rect">
            <a:avLst/>
          </a:prstGeom>
          <a:noFill/>
        </p:spPr>
      </p:pic>
    </p:spTree>
    <p:extLst>
      <p:ext uri="{BB962C8B-B14F-4D97-AF65-F5344CB8AC3E}">
        <p14:creationId xmlns:p14="http://schemas.microsoft.com/office/powerpoint/2010/main" val="304441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book&#10;&#10;Description automatically generated">
            <a:extLst>
              <a:ext uri="{FF2B5EF4-FFF2-40B4-BE49-F238E27FC236}">
                <a16:creationId xmlns:a16="http://schemas.microsoft.com/office/drawing/2014/main" id="{1C68E2A4-D9FE-BE4D-9B5E-94D02E9592FE}"/>
              </a:ext>
            </a:extLst>
          </p:cNvPr>
          <p:cNvPicPr>
            <a:picLocks noChangeAspect="1"/>
          </p:cNvPicPr>
          <p:nvPr/>
        </p:nvPicPr>
        <p:blipFill>
          <a:blip r:embed="rId2"/>
          <a:stretch>
            <a:fillRect/>
          </a:stretch>
        </p:blipFill>
        <p:spPr>
          <a:xfrm>
            <a:off x="1054100" y="2374900"/>
            <a:ext cx="5003800" cy="3606800"/>
          </a:xfrm>
          <a:prstGeom prst="rect">
            <a:avLst/>
          </a:prstGeom>
        </p:spPr>
      </p:pic>
      <p:pic>
        <p:nvPicPr>
          <p:cNvPr id="4" name="Picture 3" descr="A close up of a plant&#10;&#10;Description automatically generated">
            <a:extLst>
              <a:ext uri="{FF2B5EF4-FFF2-40B4-BE49-F238E27FC236}">
                <a16:creationId xmlns:a16="http://schemas.microsoft.com/office/drawing/2014/main" id="{F0EF0C25-C586-8446-AB57-E49DBA8D96F5}"/>
              </a:ext>
            </a:extLst>
          </p:cNvPr>
          <p:cNvPicPr>
            <a:picLocks noChangeAspect="1"/>
          </p:cNvPicPr>
          <p:nvPr/>
        </p:nvPicPr>
        <p:blipFill>
          <a:blip r:embed="rId3"/>
          <a:stretch>
            <a:fillRect/>
          </a:stretch>
        </p:blipFill>
        <p:spPr>
          <a:xfrm>
            <a:off x="6134100" y="2374900"/>
            <a:ext cx="49657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2: Remove ground</a:t>
            </a:r>
          </a:p>
        </p:txBody>
      </p:sp>
    </p:spTree>
    <p:extLst>
      <p:ext uri="{BB962C8B-B14F-4D97-AF65-F5344CB8AC3E}">
        <p14:creationId xmlns:p14="http://schemas.microsoft.com/office/powerpoint/2010/main" val="1557131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basketball, game&#10;&#10;Description automatically generated">
            <a:extLst>
              <a:ext uri="{FF2B5EF4-FFF2-40B4-BE49-F238E27FC236}">
                <a16:creationId xmlns:a16="http://schemas.microsoft.com/office/drawing/2014/main" id="{25E4CFAD-3227-FC49-9362-B8FD7007E4E5}"/>
              </a:ext>
            </a:extLst>
          </p:cNvPr>
          <p:cNvPicPr>
            <a:picLocks noChangeAspect="1"/>
          </p:cNvPicPr>
          <p:nvPr/>
        </p:nvPicPr>
        <p:blipFill>
          <a:blip r:embed="rId2"/>
          <a:stretch>
            <a:fillRect/>
          </a:stretch>
        </p:blipFill>
        <p:spPr>
          <a:xfrm>
            <a:off x="1054100" y="2374900"/>
            <a:ext cx="5003800" cy="3606800"/>
          </a:xfrm>
          <a:prstGeom prst="rect">
            <a:avLst/>
          </a:prstGeom>
        </p:spPr>
      </p:pic>
      <p:pic>
        <p:nvPicPr>
          <p:cNvPr id="4" name="Picture 3">
            <a:extLst>
              <a:ext uri="{FF2B5EF4-FFF2-40B4-BE49-F238E27FC236}">
                <a16:creationId xmlns:a16="http://schemas.microsoft.com/office/drawing/2014/main" id="{16A351BD-2CD6-FB4C-82A8-2921AB0B3319}"/>
              </a:ext>
            </a:extLst>
          </p:cNvPr>
          <p:cNvPicPr>
            <a:picLocks noChangeAspect="1"/>
          </p:cNvPicPr>
          <p:nvPr/>
        </p:nvPicPr>
        <p:blipFill>
          <a:blip r:embed="rId3"/>
          <a:stretch>
            <a:fillRect/>
          </a:stretch>
        </p:blipFill>
        <p:spPr>
          <a:xfrm>
            <a:off x="6134100" y="2374900"/>
            <a:ext cx="49657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3: Visualize the measures</a:t>
            </a:r>
          </a:p>
        </p:txBody>
      </p:sp>
      <p:sp>
        <p:nvSpPr>
          <p:cNvPr id="9" name="TextBox 8">
            <a:extLst>
              <a:ext uri="{FF2B5EF4-FFF2-40B4-BE49-F238E27FC236}">
                <a16:creationId xmlns:a16="http://schemas.microsoft.com/office/drawing/2014/main" id="{C9CA1D09-5408-C440-B229-0D32C8935495}"/>
              </a:ext>
            </a:extLst>
          </p:cNvPr>
          <p:cNvSpPr txBox="1"/>
          <p:nvPr/>
        </p:nvSpPr>
        <p:spPr>
          <a:xfrm>
            <a:off x="5779618" y="6232114"/>
            <a:ext cx="556563" cy="584775"/>
          </a:xfrm>
          <a:prstGeom prst="rect">
            <a:avLst/>
          </a:prstGeom>
          <a:noFill/>
        </p:spPr>
        <p:txBody>
          <a:bodyPr wrap="none" rtlCol="0">
            <a:spAutoFit/>
          </a:bodyPr>
          <a:lstStyle/>
          <a:p>
            <a:r>
              <a:rPr lang="en-AM" sz="3200" b="1" dirty="0"/>
              <a:t>↓</a:t>
            </a:r>
          </a:p>
        </p:txBody>
      </p:sp>
    </p:spTree>
    <p:extLst>
      <p:ext uri="{BB962C8B-B14F-4D97-AF65-F5344CB8AC3E}">
        <p14:creationId xmlns:p14="http://schemas.microsoft.com/office/powerpoint/2010/main" val="425081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6094105" y="802955"/>
            <a:ext cx="4977976" cy="1455996"/>
          </a:xfrm>
        </p:spPr>
        <p:txBody>
          <a:bodyPr>
            <a:normAutofit/>
          </a:bodyPr>
          <a:lstStyle/>
          <a:p>
            <a:r>
              <a:rPr lang="en-AM" sz="4000" dirty="0">
                <a:solidFill>
                  <a:srgbClr val="000000"/>
                </a:solidFill>
              </a:rPr>
              <a:t>Step 3 explanation</a:t>
            </a:r>
          </a:p>
        </p:txBody>
      </p:sp>
      <p:sp>
        <p:nvSpPr>
          <p:cNvPr id="31"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D498269F-C2AB-6F45-8709-CEE48006159A}"/>
              </a:ext>
            </a:extLst>
          </p:cNvPr>
          <p:cNvPicPr>
            <a:picLocks noChangeAspect="1"/>
          </p:cNvPicPr>
          <p:nvPr/>
        </p:nvPicPr>
        <p:blipFill rotWithShape="1">
          <a:blip r:embed="rId3"/>
          <a:srcRect t="-18076" b="-17873"/>
          <a:stretch/>
        </p:blipFill>
        <p:spPr>
          <a:xfrm>
            <a:off x="0" y="2912701"/>
            <a:ext cx="4585057" cy="4550283"/>
          </a:xfrm>
          <a:prstGeom prst="ellipse">
            <a:avLst/>
          </a:prstGeom>
        </p:spPr>
      </p:pic>
      <p:sp>
        <p:nvSpPr>
          <p:cNvPr id="7" name="Content Placeholder 2">
            <a:extLst>
              <a:ext uri="{FF2B5EF4-FFF2-40B4-BE49-F238E27FC236}">
                <a16:creationId xmlns:a16="http://schemas.microsoft.com/office/drawing/2014/main" id="{CB3669E9-7481-284A-846F-9A425D10D520}"/>
              </a:ext>
            </a:extLst>
          </p:cNvPr>
          <p:cNvSpPr>
            <a:spLocks noGrp="1"/>
          </p:cNvSpPr>
          <p:nvPr>
            <p:ph idx="1"/>
          </p:nvPr>
        </p:nvSpPr>
        <p:spPr>
          <a:xfrm>
            <a:off x="6090574" y="2421682"/>
            <a:ext cx="4977578" cy="3639289"/>
          </a:xfrm>
        </p:spPr>
        <p:txBody>
          <a:bodyPr anchor="ctr">
            <a:normAutofit/>
          </a:bodyPr>
          <a:lstStyle/>
          <a:p>
            <a:r>
              <a:rPr lang="en-AM" sz="1900" dirty="0">
                <a:solidFill>
                  <a:srgbClr val="000000"/>
                </a:solidFill>
              </a:rPr>
              <a:t>In step 4 above, I have manually selected the outlining polygn of the bulls and interpolated it to get a smoother perimeter. </a:t>
            </a:r>
          </a:p>
          <a:p>
            <a:r>
              <a:rPr lang="en-AM" sz="1900" dirty="0">
                <a:solidFill>
                  <a:srgbClr val="000000"/>
                </a:solidFill>
              </a:rPr>
              <a:t>I then used that curve to fit an ellipse and visualized the axis.</a:t>
            </a:r>
          </a:p>
          <a:p>
            <a:r>
              <a:rPr lang="en-AM" sz="1900" dirty="0">
                <a:solidFill>
                  <a:srgbClr val="000000"/>
                </a:solidFill>
              </a:rPr>
              <a:t>It is visible, that there is an apparent difference between the “directions” of the two bulls.</a:t>
            </a:r>
          </a:p>
          <a:p>
            <a:r>
              <a:rPr lang="en-AM" sz="1900" dirty="0">
                <a:solidFill>
                  <a:srgbClr val="000000"/>
                </a:solidFill>
              </a:rPr>
              <a:t>My hypothesis is that Picasso tried to change the direction of the somewhat downward-inclined bull of plate 3 to a more above-seeking pose.</a:t>
            </a:r>
          </a:p>
        </p:txBody>
      </p:sp>
      <p:sp>
        <p:nvSpPr>
          <p:cNvPr id="10" name="TextBox 9">
            <a:extLst>
              <a:ext uri="{FF2B5EF4-FFF2-40B4-BE49-F238E27FC236}">
                <a16:creationId xmlns:a16="http://schemas.microsoft.com/office/drawing/2014/main" id="{BE98C8B8-6961-2E41-8240-FC6989FEE8AE}"/>
              </a:ext>
            </a:extLst>
          </p:cNvPr>
          <p:cNvSpPr txBox="1"/>
          <p:nvPr/>
        </p:nvSpPr>
        <p:spPr>
          <a:xfrm>
            <a:off x="8301081" y="6328977"/>
            <a:ext cx="556563" cy="584775"/>
          </a:xfrm>
          <a:prstGeom prst="rect">
            <a:avLst/>
          </a:prstGeom>
          <a:noFill/>
        </p:spPr>
        <p:txBody>
          <a:bodyPr wrap="none" rtlCol="0">
            <a:spAutoFit/>
          </a:bodyPr>
          <a:lstStyle/>
          <a:p>
            <a:pPr>
              <a:spcAft>
                <a:spcPts val="600"/>
              </a:spcAft>
            </a:pPr>
            <a:r>
              <a:rPr lang="en-AM" sz="3200" b="1" dirty="0"/>
              <a:t>↓</a:t>
            </a:r>
          </a:p>
        </p:txBody>
      </p:sp>
      <p:pic>
        <p:nvPicPr>
          <p:cNvPr id="5" name="Picture 4" descr="Graphical user interface, application, Word&#10;&#10;Description automatically generated">
            <a:extLst>
              <a:ext uri="{FF2B5EF4-FFF2-40B4-BE49-F238E27FC236}">
                <a16:creationId xmlns:a16="http://schemas.microsoft.com/office/drawing/2014/main" id="{3D5A8A64-6B22-834B-9C25-2069F15AFC8D}"/>
              </a:ext>
            </a:extLst>
          </p:cNvPr>
          <p:cNvPicPr>
            <a:picLocks noChangeAspect="1"/>
          </p:cNvPicPr>
          <p:nvPr/>
        </p:nvPicPr>
        <p:blipFill rotWithShape="1">
          <a:blip r:embed="rId4"/>
          <a:srcRect l="32552" t="24705" r="43359" b="56548"/>
          <a:stretch/>
        </p:blipFill>
        <p:spPr>
          <a:xfrm>
            <a:off x="621949" y="6778"/>
            <a:ext cx="5244008" cy="2550685"/>
          </a:xfrm>
          <a:prstGeom prst="rect">
            <a:avLst/>
          </a:prstGeom>
        </p:spPr>
      </p:pic>
      <p:pic>
        <p:nvPicPr>
          <p:cNvPr id="11" name="Picture 10" descr="A picture containing basketball, game&#10;&#10;Description automatically generated">
            <a:extLst>
              <a:ext uri="{FF2B5EF4-FFF2-40B4-BE49-F238E27FC236}">
                <a16:creationId xmlns:a16="http://schemas.microsoft.com/office/drawing/2014/main" id="{91D83C95-6206-074B-8606-F47DA9C99880}"/>
              </a:ext>
            </a:extLst>
          </p:cNvPr>
          <p:cNvPicPr>
            <a:picLocks noChangeAspect="1"/>
          </p:cNvPicPr>
          <p:nvPr/>
        </p:nvPicPr>
        <p:blipFill rotWithShape="1">
          <a:blip r:embed="rId5"/>
          <a:srcRect l="-9173" t="-41731" r="-814" b="2303"/>
          <a:stretch/>
        </p:blipFill>
        <p:spPr>
          <a:xfrm>
            <a:off x="1285875" y="-1064132"/>
            <a:ext cx="3688311" cy="3378087"/>
          </a:xfrm>
          <a:prstGeom prst="ellipse">
            <a:avLst/>
          </a:prstGeom>
        </p:spPr>
      </p:pic>
    </p:spTree>
    <p:extLst>
      <p:ext uri="{BB962C8B-B14F-4D97-AF65-F5344CB8AC3E}">
        <p14:creationId xmlns:p14="http://schemas.microsoft.com/office/powerpoint/2010/main" val="113116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D498269F-C2AB-6F45-8709-CEE48006159A}"/>
              </a:ext>
            </a:extLst>
          </p:cNvPr>
          <p:cNvPicPr>
            <a:picLocks noChangeAspect="1"/>
          </p:cNvPicPr>
          <p:nvPr/>
        </p:nvPicPr>
        <p:blipFill rotWithShape="1">
          <a:blip r:embed="rId3"/>
          <a:srcRect t="-18076" b="-17873"/>
          <a:stretch/>
        </p:blipFill>
        <p:spPr>
          <a:xfrm>
            <a:off x="0" y="2912701"/>
            <a:ext cx="4585057" cy="4550283"/>
          </a:xfrm>
          <a:prstGeom prst="ellipse">
            <a:avLst/>
          </a:prstGeom>
        </p:spPr>
      </p:pic>
      <p:sp>
        <p:nvSpPr>
          <p:cNvPr id="7" name="Content Placeholder 2">
            <a:extLst>
              <a:ext uri="{FF2B5EF4-FFF2-40B4-BE49-F238E27FC236}">
                <a16:creationId xmlns:a16="http://schemas.microsoft.com/office/drawing/2014/main" id="{CB3669E9-7481-284A-846F-9A425D10D520}"/>
              </a:ext>
            </a:extLst>
          </p:cNvPr>
          <p:cNvSpPr>
            <a:spLocks noGrp="1"/>
          </p:cNvSpPr>
          <p:nvPr>
            <p:ph idx="1"/>
          </p:nvPr>
        </p:nvSpPr>
        <p:spPr>
          <a:xfrm>
            <a:off x="6090574" y="1009284"/>
            <a:ext cx="4977578" cy="5051688"/>
          </a:xfrm>
        </p:spPr>
        <p:txBody>
          <a:bodyPr anchor="ctr">
            <a:normAutofit/>
          </a:bodyPr>
          <a:lstStyle/>
          <a:p>
            <a:r>
              <a:rPr lang="en-AM" sz="1900" dirty="0">
                <a:solidFill>
                  <a:srgbClr val="000000"/>
                </a:solidFill>
              </a:rPr>
              <a:t>Another hypothesis that I have is that the downward-inclined feeling of the first bull is transferred not only by the direction of the axis of the ellipse, but also by the center of mass of the bull.</a:t>
            </a:r>
          </a:p>
          <a:p>
            <a:r>
              <a:rPr lang="en-AM" sz="1900" dirty="0">
                <a:solidFill>
                  <a:srgbClr val="000000"/>
                </a:solidFill>
              </a:rPr>
              <a:t>The first bull plate sems to be more right-heavy than the second one. The feeling is that Picasso tried to “lift” the bull and blance it.</a:t>
            </a:r>
          </a:p>
          <a:p>
            <a:r>
              <a:rPr lang="en-AM" sz="1900" dirty="0">
                <a:solidFill>
                  <a:srgbClr val="000000"/>
                </a:solidFill>
              </a:rPr>
              <a:t>If we drew a vertical line at the middle of both plates, I would expect the center of mass of the first bull to be righter from the line then that of the second plate.</a:t>
            </a:r>
          </a:p>
        </p:txBody>
      </p:sp>
      <p:sp>
        <p:nvSpPr>
          <p:cNvPr id="10" name="TextBox 9">
            <a:extLst>
              <a:ext uri="{FF2B5EF4-FFF2-40B4-BE49-F238E27FC236}">
                <a16:creationId xmlns:a16="http://schemas.microsoft.com/office/drawing/2014/main" id="{BE98C8B8-6961-2E41-8240-FC6989FEE8AE}"/>
              </a:ext>
            </a:extLst>
          </p:cNvPr>
          <p:cNvSpPr txBox="1"/>
          <p:nvPr/>
        </p:nvSpPr>
        <p:spPr>
          <a:xfrm>
            <a:off x="8304811" y="212254"/>
            <a:ext cx="556563" cy="584775"/>
          </a:xfrm>
          <a:prstGeom prst="rect">
            <a:avLst/>
          </a:prstGeom>
          <a:noFill/>
        </p:spPr>
        <p:txBody>
          <a:bodyPr wrap="none" rtlCol="0">
            <a:spAutoFit/>
          </a:bodyPr>
          <a:lstStyle/>
          <a:p>
            <a:pPr>
              <a:spcAft>
                <a:spcPts val="600"/>
              </a:spcAft>
            </a:pPr>
            <a:r>
              <a:rPr lang="en-AM" sz="3200" b="1" dirty="0"/>
              <a:t>↓</a:t>
            </a:r>
          </a:p>
        </p:txBody>
      </p:sp>
      <p:pic>
        <p:nvPicPr>
          <p:cNvPr id="5" name="Picture 4" descr="Graphical user interface, application, Word&#10;&#10;Description automatically generated">
            <a:extLst>
              <a:ext uri="{FF2B5EF4-FFF2-40B4-BE49-F238E27FC236}">
                <a16:creationId xmlns:a16="http://schemas.microsoft.com/office/drawing/2014/main" id="{3D5A8A64-6B22-834B-9C25-2069F15AFC8D}"/>
              </a:ext>
            </a:extLst>
          </p:cNvPr>
          <p:cNvPicPr>
            <a:picLocks noChangeAspect="1"/>
          </p:cNvPicPr>
          <p:nvPr/>
        </p:nvPicPr>
        <p:blipFill rotWithShape="1">
          <a:blip r:embed="rId4"/>
          <a:srcRect l="32552" t="24705" r="43359" b="56548"/>
          <a:stretch/>
        </p:blipFill>
        <p:spPr>
          <a:xfrm>
            <a:off x="621949" y="6778"/>
            <a:ext cx="5244008" cy="2550685"/>
          </a:xfrm>
          <a:prstGeom prst="rect">
            <a:avLst/>
          </a:prstGeom>
        </p:spPr>
      </p:pic>
      <p:pic>
        <p:nvPicPr>
          <p:cNvPr id="11" name="Picture 10" descr="A picture containing basketball, game&#10;&#10;Description automatically generated">
            <a:extLst>
              <a:ext uri="{FF2B5EF4-FFF2-40B4-BE49-F238E27FC236}">
                <a16:creationId xmlns:a16="http://schemas.microsoft.com/office/drawing/2014/main" id="{91D83C95-6206-074B-8606-F47DA9C99880}"/>
              </a:ext>
            </a:extLst>
          </p:cNvPr>
          <p:cNvPicPr>
            <a:picLocks noChangeAspect="1"/>
          </p:cNvPicPr>
          <p:nvPr/>
        </p:nvPicPr>
        <p:blipFill rotWithShape="1">
          <a:blip r:embed="rId5"/>
          <a:srcRect l="-9173" t="-41731" r="-814" b="2303"/>
          <a:stretch/>
        </p:blipFill>
        <p:spPr>
          <a:xfrm>
            <a:off x="1285875" y="-1064132"/>
            <a:ext cx="3688311" cy="3378087"/>
          </a:xfrm>
          <a:prstGeom prst="ellipse">
            <a:avLst/>
          </a:prstGeom>
        </p:spPr>
      </p:pic>
    </p:spTree>
    <p:extLst>
      <p:ext uri="{BB962C8B-B14F-4D97-AF65-F5344CB8AC3E}">
        <p14:creationId xmlns:p14="http://schemas.microsoft.com/office/powerpoint/2010/main" val="3824739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picture containing book, drawing&#10;&#10;Description automatically generated">
            <a:extLst>
              <a:ext uri="{FF2B5EF4-FFF2-40B4-BE49-F238E27FC236}">
                <a16:creationId xmlns:a16="http://schemas.microsoft.com/office/drawing/2014/main" id="{D3D122A3-4C30-0742-A090-74F0230EC350}"/>
              </a:ext>
            </a:extLst>
          </p:cNvPr>
          <p:cNvPicPr>
            <a:picLocks noChangeAspect="1"/>
          </p:cNvPicPr>
          <p:nvPr/>
        </p:nvPicPr>
        <p:blipFill>
          <a:blip r:embed="rId2"/>
          <a:stretch>
            <a:fillRect/>
          </a:stretch>
        </p:blipFill>
        <p:spPr>
          <a:xfrm>
            <a:off x="1054100" y="2374900"/>
            <a:ext cx="5003800" cy="3606800"/>
          </a:xfrm>
          <a:prstGeom prst="rect">
            <a:avLst/>
          </a:prstGeom>
        </p:spPr>
      </p:pic>
      <p:pic>
        <p:nvPicPr>
          <p:cNvPr id="13" name="Picture 12" descr="A picture containing game, drawing&#10;&#10;Description automatically generated">
            <a:extLst>
              <a:ext uri="{FF2B5EF4-FFF2-40B4-BE49-F238E27FC236}">
                <a16:creationId xmlns:a16="http://schemas.microsoft.com/office/drawing/2014/main" id="{48A42FAC-3551-D24E-A8B0-65B35204F4BC}"/>
              </a:ext>
            </a:extLst>
          </p:cNvPr>
          <p:cNvPicPr>
            <a:picLocks noChangeAspect="1"/>
          </p:cNvPicPr>
          <p:nvPr/>
        </p:nvPicPr>
        <p:blipFill>
          <a:blip r:embed="rId3"/>
          <a:stretch>
            <a:fillRect/>
          </a:stretch>
        </p:blipFill>
        <p:spPr>
          <a:xfrm>
            <a:off x="6134100" y="2374900"/>
            <a:ext cx="4965700" cy="36068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4: Measure the center of mass</a:t>
            </a:r>
          </a:p>
        </p:txBody>
      </p:sp>
    </p:spTree>
    <p:extLst>
      <p:ext uri="{BB962C8B-B14F-4D97-AF65-F5344CB8AC3E}">
        <p14:creationId xmlns:p14="http://schemas.microsoft.com/office/powerpoint/2010/main" val="4180906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6094105" y="802955"/>
            <a:ext cx="4977976" cy="1455996"/>
          </a:xfrm>
        </p:spPr>
        <p:txBody>
          <a:bodyPr>
            <a:normAutofit/>
          </a:bodyPr>
          <a:lstStyle/>
          <a:p>
            <a:r>
              <a:rPr lang="en-AM" sz="4000" dirty="0">
                <a:solidFill>
                  <a:srgbClr val="000000"/>
                </a:solidFill>
              </a:rPr>
              <a:t>Step 4 discussion</a:t>
            </a:r>
          </a:p>
        </p:txBody>
      </p:sp>
      <p:sp>
        <p:nvSpPr>
          <p:cNvPr id="31"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CB3669E9-7481-284A-846F-9A425D10D520}"/>
              </a:ext>
            </a:extLst>
          </p:cNvPr>
          <p:cNvSpPr>
            <a:spLocks noGrp="1"/>
          </p:cNvSpPr>
          <p:nvPr>
            <p:ph idx="1"/>
          </p:nvPr>
        </p:nvSpPr>
        <p:spPr>
          <a:xfrm>
            <a:off x="6090574" y="2421682"/>
            <a:ext cx="4977578" cy="3639289"/>
          </a:xfrm>
        </p:spPr>
        <p:txBody>
          <a:bodyPr anchor="ctr">
            <a:normAutofit/>
          </a:bodyPr>
          <a:lstStyle/>
          <a:p>
            <a:r>
              <a:rPr lang="en-AM" sz="1900" dirty="0">
                <a:solidFill>
                  <a:srgbClr val="000000"/>
                </a:solidFill>
              </a:rPr>
              <a:t>Unlike my expectations, the center of mass calculated by ImageJ did not reflect the heaviness perceprions that I have.</a:t>
            </a:r>
          </a:p>
          <a:p>
            <a:r>
              <a:rPr lang="en-AM" sz="1900" dirty="0">
                <a:solidFill>
                  <a:srgbClr val="000000"/>
                </a:solidFill>
              </a:rPr>
              <a:t>This might be because either the pixel colors are not taken into account when calculating the center of mass, or white pixels contribute more to the weight.</a:t>
            </a:r>
          </a:p>
          <a:p>
            <a:r>
              <a:rPr lang="en-AM" sz="1900" dirty="0">
                <a:solidFill>
                  <a:srgbClr val="000000"/>
                </a:solidFill>
              </a:rPr>
              <a:t>The first option might be more probable, because otherwise the center of mass would be the reflection of the current point against the central blue line, which would be even more weird.</a:t>
            </a:r>
          </a:p>
        </p:txBody>
      </p:sp>
      <p:pic>
        <p:nvPicPr>
          <p:cNvPr id="5" name="Picture 4" descr="Graphical user interface, application, Word&#10;&#10;Description automatically generated">
            <a:extLst>
              <a:ext uri="{FF2B5EF4-FFF2-40B4-BE49-F238E27FC236}">
                <a16:creationId xmlns:a16="http://schemas.microsoft.com/office/drawing/2014/main" id="{3D5A8A64-6B22-834B-9C25-2069F15AFC8D}"/>
              </a:ext>
            </a:extLst>
          </p:cNvPr>
          <p:cNvPicPr>
            <a:picLocks noChangeAspect="1"/>
          </p:cNvPicPr>
          <p:nvPr/>
        </p:nvPicPr>
        <p:blipFill rotWithShape="1">
          <a:blip r:embed="rId3"/>
          <a:srcRect l="32552" t="24705" r="43359" b="56548"/>
          <a:stretch/>
        </p:blipFill>
        <p:spPr>
          <a:xfrm>
            <a:off x="621949" y="6778"/>
            <a:ext cx="5244008" cy="2550685"/>
          </a:xfrm>
          <a:prstGeom prst="rect">
            <a:avLst/>
          </a:prstGeom>
        </p:spPr>
      </p:pic>
      <p:pic>
        <p:nvPicPr>
          <p:cNvPr id="13" name="Picture 12" descr="A picture containing book, drawing&#10;&#10;Description automatically generated">
            <a:extLst>
              <a:ext uri="{FF2B5EF4-FFF2-40B4-BE49-F238E27FC236}">
                <a16:creationId xmlns:a16="http://schemas.microsoft.com/office/drawing/2014/main" id="{68E42699-6061-7C44-A682-58AADF669993}"/>
              </a:ext>
            </a:extLst>
          </p:cNvPr>
          <p:cNvPicPr>
            <a:picLocks noChangeAspect="1"/>
          </p:cNvPicPr>
          <p:nvPr/>
        </p:nvPicPr>
        <p:blipFill rotWithShape="1">
          <a:blip r:embed="rId4"/>
          <a:srcRect l="-8264" t="-22387" r="1" b="1185"/>
          <a:stretch/>
        </p:blipFill>
        <p:spPr>
          <a:xfrm>
            <a:off x="1385888" y="-598206"/>
            <a:ext cx="3601114" cy="2905923"/>
          </a:xfrm>
          <a:prstGeom prst="ellipse">
            <a:avLst/>
          </a:prstGeom>
        </p:spPr>
      </p:pic>
      <p:pic>
        <p:nvPicPr>
          <p:cNvPr id="14" name="Picture 13" descr="A picture containing game, drawing&#10;&#10;Description automatically generated">
            <a:extLst>
              <a:ext uri="{FF2B5EF4-FFF2-40B4-BE49-F238E27FC236}">
                <a16:creationId xmlns:a16="http://schemas.microsoft.com/office/drawing/2014/main" id="{6DE61807-435D-3B49-85A0-CC19C0B1605D}"/>
              </a:ext>
            </a:extLst>
          </p:cNvPr>
          <p:cNvPicPr>
            <a:picLocks noChangeAspect="1"/>
          </p:cNvPicPr>
          <p:nvPr/>
        </p:nvPicPr>
        <p:blipFill rotWithShape="1">
          <a:blip r:embed="rId5"/>
          <a:srcRect l="-2523" t="-12307" r="-2811" b="-18272"/>
          <a:stretch/>
        </p:blipFill>
        <p:spPr>
          <a:xfrm>
            <a:off x="-114299" y="3155669"/>
            <a:ext cx="4772024" cy="4296809"/>
          </a:xfrm>
          <a:prstGeom prst="ellipse">
            <a:avLst/>
          </a:prstGeom>
        </p:spPr>
      </p:pic>
    </p:spTree>
    <p:extLst>
      <p:ext uri="{BB962C8B-B14F-4D97-AF65-F5344CB8AC3E}">
        <p14:creationId xmlns:p14="http://schemas.microsoft.com/office/powerpoint/2010/main" val="696650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74BADA-8F61-4644-B208-A7D1CE9F25E0}"/>
              </a:ext>
            </a:extLst>
          </p:cNvPr>
          <p:cNvSpPr>
            <a:spLocks noGrp="1"/>
          </p:cNvSpPr>
          <p:nvPr>
            <p:ph type="title"/>
          </p:nvPr>
        </p:nvSpPr>
        <p:spPr>
          <a:xfrm>
            <a:off x="870204" y="606564"/>
            <a:ext cx="10451592" cy="1325563"/>
          </a:xfrm>
        </p:spPr>
        <p:txBody>
          <a:bodyPr anchor="ctr">
            <a:normAutofit/>
          </a:bodyPr>
          <a:lstStyle/>
          <a:p>
            <a:r>
              <a:rPr lang="en-AM" dirty="0"/>
              <a:t>Step 5: Removed parts</a:t>
            </a:r>
          </a:p>
        </p:txBody>
      </p:sp>
      <p:pic>
        <p:nvPicPr>
          <p:cNvPr id="4" name="Picture 3" descr="A close up of a logo&#10;&#10;Description automatically generated">
            <a:extLst>
              <a:ext uri="{FF2B5EF4-FFF2-40B4-BE49-F238E27FC236}">
                <a16:creationId xmlns:a16="http://schemas.microsoft.com/office/drawing/2014/main" id="{544EDF24-DF66-634F-95A6-DFE2183EACF9}"/>
              </a:ext>
            </a:extLst>
          </p:cNvPr>
          <p:cNvPicPr>
            <a:picLocks noChangeAspect="1"/>
          </p:cNvPicPr>
          <p:nvPr/>
        </p:nvPicPr>
        <p:blipFill>
          <a:blip r:embed="rId2"/>
          <a:stretch>
            <a:fillRect/>
          </a:stretch>
        </p:blipFill>
        <p:spPr>
          <a:xfrm>
            <a:off x="7256717" y="4474322"/>
            <a:ext cx="3177172" cy="2298154"/>
          </a:xfrm>
          <a:prstGeom prst="rect">
            <a:avLst/>
          </a:prstGeom>
        </p:spPr>
      </p:pic>
      <p:pic>
        <p:nvPicPr>
          <p:cNvPr id="6" name="Picture 5" descr="A close up of a logo&#10;&#10;Description automatically generated">
            <a:extLst>
              <a:ext uri="{FF2B5EF4-FFF2-40B4-BE49-F238E27FC236}">
                <a16:creationId xmlns:a16="http://schemas.microsoft.com/office/drawing/2014/main" id="{FD764412-8F13-AF4B-AF9C-FF51A859EC99}"/>
              </a:ext>
            </a:extLst>
          </p:cNvPr>
          <p:cNvPicPr>
            <a:picLocks noChangeAspect="1"/>
          </p:cNvPicPr>
          <p:nvPr/>
        </p:nvPicPr>
        <p:blipFill>
          <a:blip r:embed="rId3"/>
          <a:stretch>
            <a:fillRect/>
          </a:stretch>
        </p:blipFill>
        <p:spPr>
          <a:xfrm>
            <a:off x="1000874" y="2548992"/>
            <a:ext cx="4928438" cy="3564903"/>
          </a:xfrm>
          <a:prstGeom prst="rect">
            <a:avLst/>
          </a:prstGeom>
        </p:spPr>
      </p:pic>
      <p:pic>
        <p:nvPicPr>
          <p:cNvPr id="8" name="Picture 7" descr="A picture containing book, drawing&#10;&#10;Description automatically generated">
            <a:extLst>
              <a:ext uri="{FF2B5EF4-FFF2-40B4-BE49-F238E27FC236}">
                <a16:creationId xmlns:a16="http://schemas.microsoft.com/office/drawing/2014/main" id="{E071D298-2377-094B-9D03-A1143769366E}"/>
              </a:ext>
            </a:extLst>
          </p:cNvPr>
          <p:cNvPicPr>
            <a:picLocks noChangeAspect="1"/>
          </p:cNvPicPr>
          <p:nvPr/>
        </p:nvPicPr>
        <p:blipFill>
          <a:blip r:embed="rId4"/>
          <a:stretch>
            <a:fillRect/>
          </a:stretch>
        </p:blipFill>
        <p:spPr>
          <a:xfrm>
            <a:off x="7256717" y="2176167"/>
            <a:ext cx="3177172" cy="2298154"/>
          </a:xfrm>
          <a:prstGeom prst="rect">
            <a:avLst/>
          </a:prstGeom>
        </p:spPr>
      </p:pic>
    </p:spTree>
    <p:extLst>
      <p:ext uri="{BB962C8B-B14F-4D97-AF65-F5344CB8AC3E}">
        <p14:creationId xmlns:p14="http://schemas.microsoft.com/office/powerpoint/2010/main" val="3844869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654</Words>
  <Application>Microsoft Macintosh PowerPoint</Application>
  <PresentationFormat>Widescreen</PresentationFormat>
  <Paragraphs>42</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Picasso’s Bull Transformation 3 → 4</vt:lpstr>
      <vt:lpstr>Step 1: Make grayscale → Binarize</vt:lpstr>
      <vt:lpstr>Step 2: Remove ground</vt:lpstr>
      <vt:lpstr>Step 3: Visualize the measures</vt:lpstr>
      <vt:lpstr>Step 3 explanation</vt:lpstr>
      <vt:lpstr>PowerPoint Presentation</vt:lpstr>
      <vt:lpstr>Step 4: Measure the center of mass</vt:lpstr>
      <vt:lpstr>Step 4 discussion</vt:lpstr>
      <vt:lpstr>Step 5: Removed parts</vt:lpstr>
      <vt:lpstr>Step 5 discussion</vt:lpstr>
      <vt:lpstr>Step 6: Spine and the new central line</vt:lpstr>
      <vt:lpstr>Step 6 explanation</vt:lpstr>
      <vt:lpstr>Step 6: Spine and the new central line</vt:lpstr>
      <vt:lpstr>Step 7: Further deletions</vt:lpstr>
      <vt:lpstr>Step 8: Comparing center of mass again</vt:lpstr>
      <vt:lpstr>Step 9: The head is simply removed and drawn again.</vt:lpstr>
      <vt:lpstr>Step 9: The head is simply removed and drawn again.</vt:lpstr>
      <vt:lpstr>Step 9: The head is simply removed and drawn again.</vt:lpstr>
      <vt:lpstr>Step 10: The ear is drawn as an oval, at the intersection of the head, central line and the under-ear line.</vt:lpstr>
      <vt:lpstr>Step 11: Now, it’s time for the glorious new horns.</vt:lpstr>
      <vt:lpstr>Step 12: Front leg corrections and the middle leaf-like structure that outlines the ribs.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Picasso’s Bull Transformation 3 → 4</dc:title>
  <dc:creator>Aneta Baloyan</dc:creator>
  <cp:lastModifiedBy>Aneta Baloyan</cp:lastModifiedBy>
  <cp:revision>3</cp:revision>
  <dcterms:created xsi:type="dcterms:W3CDTF">2020-11-29T22:49:45Z</dcterms:created>
  <dcterms:modified xsi:type="dcterms:W3CDTF">2020-11-29T23:12:52Z</dcterms:modified>
</cp:coreProperties>
</file>